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33"/>
  </p:notesMasterIdLst>
  <p:sldIdLst>
    <p:sldId id="673" r:id="rId5"/>
    <p:sldId id="667" r:id="rId6"/>
    <p:sldId id="684" r:id="rId7"/>
    <p:sldId id="672" r:id="rId8"/>
    <p:sldId id="668" r:id="rId9"/>
    <p:sldId id="674" r:id="rId10"/>
    <p:sldId id="675" r:id="rId11"/>
    <p:sldId id="679" r:id="rId12"/>
    <p:sldId id="676" r:id="rId13"/>
    <p:sldId id="677" r:id="rId14"/>
    <p:sldId id="678" r:id="rId15"/>
    <p:sldId id="681" r:id="rId16"/>
    <p:sldId id="682" r:id="rId17"/>
    <p:sldId id="665" r:id="rId18"/>
    <p:sldId id="657" r:id="rId19"/>
    <p:sldId id="659" r:id="rId20"/>
    <p:sldId id="669" r:id="rId21"/>
    <p:sldId id="660" r:id="rId22"/>
    <p:sldId id="670" r:id="rId23"/>
    <p:sldId id="661" r:id="rId24"/>
    <p:sldId id="662" r:id="rId25"/>
    <p:sldId id="663" r:id="rId26"/>
    <p:sldId id="671" r:id="rId27"/>
    <p:sldId id="685" r:id="rId28"/>
    <p:sldId id="686" r:id="rId29"/>
    <p:sldId id="687" r:id="rId30"/>
    <p:sldId id="688" r:id="rId31"/>
    <p:sldId id="683"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Georgia" panose="02040502050405020303" pitchFamily="18" charset="0"/>
      <p:regular r:id="rId42"/>
      <p:bold r:id="rId43"/>
      <p:italic r:id="rId44"/>
      <p:boldItalic r:id="rId45"/>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 userDrawn="1">
          <p15:clr>
            <a:srgbClr val="A4A3A4"/>
          </p15:clr>
        </p15:guide>
        <p15:guide id="2" pos="3840" userDrawn="1">
          <p15:clr>
            <a:srgbClr val="A4A3A4"/>
          </p15:clr>
        </p15:guide>
        <p15:guide id="3" orient="horz" pos="2260" userDrawn="1">
          <p15:clr>
            <a:srgbClr val="A4A3A4"/>
          </p15:clr>
        </p15:guide>
        <p15:guide id="4" pos="61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06" autoAdjust="0"/>
    <p:restoredTop sz="87701" autoAdjust="0"/>
  </p:normalViewPr>
  <p:slideViewPr>
    <p:cSldViewPr snapToGrid="0" showGuides="1">
      <p:cViewPr>
        <p:scale>
          <a:sx n="50" d="100"/>
          <a:sy n="50" d="100"/>
        </p:scale>
        <p:origin x="816" y="256"/>
      </p:cViewPr>
      <p:guideLst>
        <p:guide orient="horz" pos="1094"/>
        <p:guide pos="3840"/>
        <p:guide orient="horz" pos="2260"/>
        <p:guide pos="619"/>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785EF-188E-48C9-AD92-09F4BA8D2FFF}" type="datetimeFigureOut">
              <a:rPr lang="fr-FR" smtClean="0"/>
              <a:pPr/>
              <a:t>20/05/2022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4F29B-FAEF-4952-A788-FA9CD6D383D8}" type="slidenum">
              <a:rPr lang="fr-FR" smtClean="0"/>
              <a:pPr/>
              <a:t>‹#›</a:t>
            </a:fld>
            <a:endParaRPr lang="fr-FR"/>
          </a:p>
        </p:txBody>
      </p:sp>
    </p:spTree>
    <p:extLst>
      <p:ext uri="{BB962C8B-B14F-4D97-AF65-F5344CB8AC3E}">
        <p14:creationId xmlns:p14="http://schemas.microsoft.com/office/powerpoint/2010/main" val="72017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Parler un</a:t>
            </a:r>
            <a:r>
              <a:rPr lang="fr-FR" sz="1800" b="0" i="0" u="none" strike="noStrike" baseline="0" dirty="0">
                <a:solidFill>
                  <a:srgbClr val="000000"/>
                </a:solidFill>
                <a:effectLst/>
                <a:latin typeface="Arial" panose="020B0604020202020204" pitchFamily="34" charset="0"/>
              </a:rPr>
              <a:t> peu de la division du travail et des tests effectués chacun de notre côté</a:t>
            </a: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2</a:t>
            </a:fld>
            <a:endParaRPr lang="fr-FR"/>
          </a:p>
        </p:txBody>
      </p:sp>
    </p:spTree>
    <p:extLst>
      <p:ext uri="{BB962C8B-B14F-4D97-AF65-F5344CB8AC3E}">
        <p14:creationId xmlns:p14="http://schemas.microsoft.com/office/powerpoint/2010/main" val="2797416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Maintenant je vais vous parler de la suite de ce projet, c’est à dire comment on a utilisé un SONAR similaire à ce qu’Alexandre a développé pour déterminer si un objet a une forme cylindrique ou d’un pavé droit. Je vais commencer par parler de la manipulation qu’on a utilisée pour faire les mesures sur les objets.</a:t>
            </a:r>
          </a:p>
        </p:txBody>
      </p:sp>
      <p:sp>
        <p:nvSpPr>
          <p:cNvPr id="4" name="Slide Number Placeholder 3"/>
          <p:cNvSpPr>
            <a:spLocks noGrp="1"/>
          </p:cNvSpPr>
          <p:nvPr>
            <p:ph type="sldNum" sz="quarter" idx="5"/>
          </p:nvPr>
        </p:nvSpPr>
        <p:spPr/>
        <p:txBody>
          <a:bodyPr/>
          <a:lstStyle/>
          <a:p>
            <a:fld id="{7934F29B-FAEF-4952-A788-FA9CD6D383D8}" type="slidenum">
              <a:rPr lang="fr-FR" smtClean="0"/>
              <a:pPr/>
              <a:t>12</a:t>
            </a:fld>
            <a:endParaRPr lang="fr-FR"/>
          </a:p>
        </p:txBody>
      </p:sp>
    </p:spTree>
    <p:extLst>
      <p:ext uri="{BB962C8B-B14F-4D97-AF65-F5344CB8AC3E}">
        <p14:creationId xmlns:p14="http://schemas.microsoft.com/office/powerpoint/2010/main" val="61655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Démonstration.</a:t>
            </a:r>
          </a:p>
        </p:txBody>
      </p:sp>
      <p:sp>
        <p:nvSpPr>
          <p:cNvPr id="4" name="Slide Number Placeholder 3"/>
          <p:cNvSpPr>
            <a:spLocks noGrp="1"/>
          </p:cNvSpPr>
          <p:nvPr>
            <p:ph type="sldNum" sz="quarter" idx="5"/>
          </p:nvPr>
        </p:nvSpPr>
        <p:spPr/>
        <p:txBody>
          <a:bodyPr/>
          <a:lstStyle/>
          <a:p>
            <a:fld id="{7934F29B-FAEF-4952-A788-FA9CD6D383D8}" type="slidenum">
              <a:rPr lang="fr-FR" smtClean="0"/>
              <a:pPr/>
              <a:t>13</a:t>
            </a:fld>
            <a:endParaRPr lang="fr-FR"/>
          </a:p>
        </p:txBody>
      </p:sp>
    </p:spTree>
    <p:extLst>
      <p:ext uri="{BB962C8B-B14F-4D97-AF65-F5344CB8AC3E}">
        <p14:creationId xmlns:p14="http://schemas.microsoft.com/office/powerpoint/2010/main" val="61655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Maintenant je vais vous parler de la suite de ce projet, c’est à dire comment on a utilisé un SONAR similaire à ce qu’Alexandre a développé pour déterminer si un objet a une forme cylindrique ou d’un pavé droit. Je vais commencer par parler de la manipulation qu’on a utilisée pour faire les mesures sur les objets.</a:t>
            </a:r>
          </a:p>
        </p:txBody>
      </p:sp>
      <p:sp>
        <p:nvSpPr>
          <p:cNvPr id="4" name="Slide Number Placeholder 3"/>
          <p:cNvSpPr>
            <a:spLocks noGrp="1"/>
          </p:cNvSpPr>
          <p:nvPr>
            <p:ph type="sldNum" sz="quarter" idx="5"/>
          </p:nvPr>
        </p:nvSpPr>
        <p:spPr/>
        <p:txBody>
          <a:bodyPr/>
          <a:lstStyle/>
          <a:p>
            <a:fld id="{7934F29B-FAEF-4952-A788-FA9CD6D383D8}" type="slidenum">
              <a:rPr lang="fr-FR" smtClean="0"/>
              <a:pPr/>
              <a:t>14</a:t>
            </a:fld>
            <a:endParaRPr lang="fr-FR"/>
          </a:p>
        </p:txBody>
      </p:sp>
    </p:spTree>
    <p:extLst>
      <p:ext uri="{BB962C8B-B14F-4D97-AF65-F5344CB8AC3E}">
        <p14:creationId xmlns:p14="http://schemas.microsoft.com/office/powerpoint/2010/main" val="616555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J’ai utilisé le modèle </a:t>
            </a:r>
            <a:r>
              <a:rPr lang="fr-FR" sz="1800" b="0" i="0" u="none" strike="noStrike" dirty="0">
                <a:solidFill>
                  <a:srgbClr val="000000"/>
                </a:solidFill>
                <a:effectLst/>
                <a:latin typeface="Arial" panose="020B0604020202020204" pitchFamily="34" charset="0"/>
              </a:rPr>
              <a:t>HC-SR04 connecté à une </a:t>
            </a:r>
            <a:r>
              <a:rPr lang="it-IT" sz="1800" b="0" i="0" u="none" strike="noStrike" dirty="0">
                <a:solidFill>
                  <a:srgbClr val="000000"/>
                </a:solidFill>
                <a:effectLst/>
                <a:latin typeface="Arial" panose="020B0604020202020204" pitchFamily="34" charset="0"/>
              </a:rPr>
              <a:t>Arduino Nano. Le SONAR prend une mesure de la distance toutes les secondes. Pour mesurer le contour unidimensionnel de l’objet, on déplace le SONAR tel que la plaquette de verre passe du coté gauche de la règle au coté droit, et ça à une vitesse fixe. J’ai choisi une vitesse de 0,25cm/seconde car c’est la plus petite vitesse constante que je pourrais faire à la main.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sz="1800" b="0" i="0" u="none" strike="noStrike" dirty="0">
                <a:solidFill>
                  <a:srgbClr val="000000"/>
                </a:solidFill>
                <a:effectLst/>
                <a:latin typeface="Arial" panose="020B0604020202020204" pitchFamily="34" charset="0"/>
              </a:rPr>
              <a:t>L’incertitude de chaque distance mesurée, déterminée par rapport au vide, est d’ordre de 5mm d’après l’étalonnage initial.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sz="1800" b="0" i="0" u="none" strike="noStrike" dirty="0">
                <a:solidFill>
                  <a:srgbClr val="000000"/>
                </a:solidFill>
                <a:effectLst/>
                <a:latin typeface="Arial" panose="020B0604020202020204" pitchFamily="34" charset="0"/>
              </a:rPr>
              <a:t>Après cette récolte de données, un c</a:t>
            </a:r>
            <a:r>
              <a:rPr lang="fr-FR" sz="1800" dirty="0"/>
              <a:t>ode python enregistre toutes les données dans un fichier txt et ensuite les transforme en un graphique </a:t>
            </a:r>
          </a:p>
          <a:p>
            <a:pPr marL="171450" indent="-171450">
              <a:buFontTx/>
              <a:buChar char="-"/>
            </a:pPr>
            <a:endParaRPr lang="it-IT" sz="1800" b="0" i="0" u="none" strike="noStrike" dirty="0">
              <a:solidFill>
                <a:srgbClr val="000000"/>
              </a:solidFill>
              <a:effectLst/>
              <a:latin typeface="Arial" panose="020B0604020202020204" pitchFamily="34" charset="0"/>
            </a:endParaRPr>
          </a:p>
          <a:p>
            <a:pPr marL="171450" indent="-171450">
              <a:buFontTx/>
              <a:buChar char="-"/>
            </a:pPr>
            <a:endParaRPr lang="fr-FR" dirty="0"/>
          </a:p>
          <a:p>
            <a:pPr marL="171450" indent="-171450">
              <a:buFontTx/>
              <a:buChar char="-"/>
            </a:pPr>
            <a:endParaRPr lang="fr-FR" dirty="0"/>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15</a:t>
            </a:fld>
            <a:endParaRPr lang="fr-FR"/>
          </a:p>
        </p:txBody>
      </p:sp>
    </p:spTree>
    <p:extLst>
      <p:ext uri="{BB962C8B-B14F-4D97-AF65-F5344CB8AC3E}">
        <p14:creationId xmlns:p14="http://schemas.microsoft.com/office/powerpoint/2010/main" val="1800014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a:t>Nous avons utilisé ce protocole pour obtenir un total de 20 contours d’objets, cependant, la moitié de ces échantillons étaient trop bruité pour être utilisé. Car presque toutes les distances mesurées sur ces échantillons, sur le gauche des diapositives, sont plus grandes que 300mm, mais ceci est une valeur impossible car elles sont plus grandes que la distance entre le SONAR et le mur. Tandis que sur les 10 autres données, la plupart des distances semblent être justes.</a:t>
            </a:r>
          </a:p>
          <a:p>
            <a:pPr marL="171450" indent="-171450">
              <a:buFontTx/>
              <a:buChar char="-"/>
            </a:pPr>
            <a:r>
              <a:rPr lang="fr-FR" dirty="0"/>
              <a:t>Nous pensons que ces distances apparaissent tout simplement parce que le SONAR n’a pas réussi à détecter la réflexion de l’onde, à cause du fait que certains objets sont trop courbés ou pas assez lisses. C’est ainsi que dans ce projet, seulement les objets d’un diamètre de plus de 15cm ou d’une surface lisse sont utilisables.</a:t>
            </a:r>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16</a:t>
            </a:fld>
            <a:endParaRPr lang="fr-FR"/>
          </a:p>
        </p:txBody>
      </p:sp>
    </p:spTree>
    <p:extLst>
      <p:ext uri="{BB962C8B-B14F-4D97-AF65-F5344CB8AC3E}">
        <p14:creationId xmlns:p14="http://schemas.microsoft.com/office/powerpoint/2010/main" val="141321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17</a:t>
            </a:fld>
            <a:endParaRPr lang="fr-FR"/>
          </a:p>
        </p:txBody>
      </p:sp>
    </p:spTree>
    <p:extLst>
      <p:ext uri="{BB962C8B-B14F-4D97-AF65-F5344CB8AC3E}">
        <p14:creationId xmlns:p14="http://schemas.microsoft.com/office/powerpoint/2010/main" val="2143145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a:t>Il y a eu 2 étapes dans le traitement des données, le premier serait d’enlever les données de bord parce qu’il n’y a pas d’objet, et puis l’application d’un filtre gaussien d’écart type = 2 pour enlever le bruit sur l’objet. </a:t>
            </a:r>
          </a:p>
        </p:txBody>
      </p:sp>
      <p:sp>
        <p:nvSpPr>
          <p:cNvPr id="4" name="Slide Number Placeholder 3"/>
          <p:cNvSpPr>
            <a:spLocks noGrp="1"/>
          </p:cNvSpPr>
          <p:nvPr>
            <p:ph type="sldNum" sz="quarter" idx="5"/>
          </p:nvPr>
        </p:nvSpPr>
        <p:spPr/>
        <p:txBody>
          <a:bodyPr/>
          <a:lstStyle/>
          <a:p>
            <a:fld id="{7934F29B-FAEF-4952-A788-FA9CD6D383D8}" type="slidenum">
              <a:rPr lang="fr-FR" smtClean="0"/>
              <a:pPr/>
              <a:t>18</a:t>
            </a:fld>
            <a:endParaRPr lang="fr-FR"/>
          </a:p>
        </p:txBody>
      </p:sp>
    </p:spTree>
    <p:extLst>
      <p:ext uri="{BB962C8B-B14F-4D97-AF65-F5344CB8AC3E}">
        <p14:creationId xmlns:p14="http://schemas.microsoft.com/office/powerpoint/2010/main" val="3071478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19</a:t>
            </a:fld>
            <a:endParaRPr lang="fr-FR"/>
          </a:p>
        </p:txBody>
      </p:sp>
    </p:spTree>
    <p:extLst>
      <p:ext uri="{BB962C8B-B14F-4D97-AF65-F5344CB8AC3E}">
        <p14:creationId xmlns:p14="http://schemas.microsoft.com/office/powerpoint/2010/main" val="153415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r-FR" dirty="0"/>
              <a:t> il faut une grande quantité de données pour l’entrainement, la validation et le test du CNN. On a donc généré une base de données qui essaient de modéliser les 10 mesure qu’on a fait avec le SONAR. Les cylindres sont modélisés par des ellipses, avec les deux axes </a:t>
            </a:r>
            <a:r>
              <a:rPr lang="fr-FR" dirty="0" err="1"/>
              <a:t>a,b</a:t>
            </a:r>
            <a:r>
              <a:rPr lang="fr-FR" dirty="0"/>
              <a:t> de l’ellipse des variables aléatoires uniformes entre 1 et 4 et l’amplitude du bruit une </a:t>
            </a:r>
            <a:r>
              <a:rPr lang="fr-FR" dirty="0" err="1"/>
              <a:t>v.a</a:t>
            </a:r>
            <a:r>
              <a:rPr lang="fr-FR" dirty="0"/>
              <a:t>. uniforme entre 0,1 et 0,3. les pavé droit sont modélisé par l’équation x^4 + y^4 = r^4, avec un bruit d’amplitude entre 0 et 1.</a:t>
            </a:r>
          </a:p>
        </p:txBody>
      </p:sp>
      <p:sp>
        <p:nvSpPr>
          <p:cNvPr id="4" name="Slide Number Placeholder 3"/>
          <p:cNvSpPr>
            <a:spLocks noGrp="1"/>
          </p:cNvSpPr>
          <p:nvPr>
            <p:ph type="sldNum" sz="quarter" idx="5"/>
          </p:nvPr>
        </p:nvSpPr>
        <p:spPr/>
        <p:txBody>
          <a:bodyPr/>
          <a:lstStyle/>
          <a:p>
            <a:fld id="{7934F29B-FAEF-4952-A788-FA9CD6D383D8}" type="slidenum">
              <a:rPr lang="fr-FR" smtClean="0"/>
              <a:pPr/>
              <a:t>20</a:t>
            </a:fld>
            <a:endParaRPr lang="fr-FR"/>
          </a:p>
        </p:txBody>
      </p:sp>
    </p:spTree>
    <p:extLst>
      <p:ext uri="{BB962C8B-B14F-4D97-AF65-F5344CB8AC3E}">
        <p14:creationId xmlns:p14="http://schemas.microsoft.com/office/powerpoint/2010/main" val="3993412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21</a:t>
            </a:fld>
            <a:endParaRPr lang="fr-FR"/>
          </a:p>
        </p:txBody>
      </p:sp>
    </p:spTree>
    <p:extLst>
      <p:ext uri="{BB962C8B-B14F-4D97-AF65-F5344CB8AC3E}">
        <p14:creationId xmlns:p14="http://schemas.microsoft.com/office/powerpoint/2010/main" val="4077591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Parler un</a:t>
            </a:r>
            <a:r>
              <a:rPr lang="fr-FR" sz="1800" b="0" i="0" u="none" strike="noStrike" baseline="0" dirty="0">
                <a:solidFill>
                  <a:srgbClr val="000000"/>
                </a:solidFill>
                <a:effectLst/>
                <a:latin typeface="Arial" panose="020B0604020202020204" pitchFamily="34" charset="0"/>
              </a:rPr>
              <a:t> peu de la division du travail et des tests effectués chacun de notre côté</a:t>
            </a: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3</a:t>
            </a:fld>
            <a:endParaRPr lang="fr-FR"/>
          </a:p>
        </p:txBody>
      </p:sp>
    </p:spTree>
    <p:extLst>
      <p:ext uri="{BB962C8B-B14F-4D97-AF65-F5344CB8AC3E}">
        <p14:creationId xmlns:p14="http://schemas.microsoft.com/office/powerpoint/2010/main" val="2797416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err="1"/>
              <a:t>Metronome</a:t>
            </a:r>
            <a:r>
              <a:rPr lang="fr-FR" dirty="0"/>
              <a:t>, </a:t>
            </a:r>
            <a:r>
              <a:rPr lang="fr-FR" dirty="0" err="1"/>
              <a:t>deplacement</a:t>
            </a:r>
            <a:r>
              <a:rPr lang="fr-FR" dirty="0"/>
              <a:t> à la main à 0,25cm/seconde, SONAR mesure toutes les secondes grâce au code qu’on a écrit</a:t>
            </a:r>
          </a:p>
          <a:p>
            <a:pPr marL="171450" indent="-171450">
              <a:buFontTx/>
              <a:buChar char="-"/>
            </a:pPr>
            <a:r>
              <a:rPr lang="fr-FR" dirty="0"/>
              <a:t>Etalonnage par rapport au vide : incertitude de 5mm sur toutes les données</a:t>
            </a:r>
          </a:p>
          <a:p>
            <a:pPr marL="171450" indent="-171450">
              <a:buFontTx/>
              <a:buChar char="-"/>
            </a:pPr>
            <a:endParaRPr lang="fr-FR" dirty="0"/>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22</a:t>
            </a:fld>
            <a:endParaRPr lang="fr-FR"/>
          </a:p>
        </p:txBody>
      </p:sp>
    </p:spTree>
    <p:extLst>
      <p:ext uri="{BB962C8B-B14F-4D97-AF65-F5344CB8AC3E}">
        <p14:creationId xmlns:p14="http://schemas.microsoft.com/office/powerpoint/2010/main" val="2610490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err="1"/>
              <a:t>Metronome</a:t>
            </a:r>
            <a:r>
              <a:rPr lang="fr-FR" dirty="0"/>
              <a:t>, </a:t>
            </a:r>
            <a:r>
              <a:rPr lang="fr-FR" dirty="0" err="1"/>
              <a:t>deplacement</a:t>
            </a:r>
            <a:r>
              <a:rPr lang="fr-FR" dirty="0"/>
              <a:t> à la main à 0,25cm/seconde, SONAR mesure toutes les secondes grâce au code qu’on a écrit</a:t>
            </a:r>
          </a:p>
          <a:p>
            <a:pPr marL="171450" indent="-171450">
              <a:buFontTx/>
              <a:buChar char="-"/>
            </a:pPr>
            <a:r>
              <a:rPr lang="fr-FR" dirty="0"/>
              <a:t>Etalonnage par rapport au vide : incertitude de 5mm sur toutes les données</a:t>
            </a:r>
          </a:p>
          <a:p>
            <a:pPr marL="171450" indent="-171450">
              <a:buFontTx/>
              <a:buChar char="-"/>
            </a:pPr>
            <a:endParaRPr lang="fr-FR" dirty="0"/>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23</a:t>
            </a:fld>
            <a:endParaRPr lang="fr-FR"/>
          </a:p>
        </p:txBody>
      </p:sp>
    </p:spTree>
    <p:extLst>
      <p:ext uri="{BB962C8B-B14F-4D97-AF65-F5344CB8AC3E}">
        <p14:creationId xmlns:p14="http://schemas.microsoft.com/office/powerpoint/2010/main" val="2019807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err="1"/>
              <a:t>Metronome</a:t>
            </a:r>
            <a:r>
              <a:rPr lang="fr-FR" dirty="0"/>
              <a:t>, </a:t>
            </a:r>
            <a:r>
              <a:rPr lang="fr-FR" dirty="0" err="1"/>
              <a:t>deplacement</a:t>
            </a:r>
            <a:r>
              <a:rPr lang="fr-FR" dirty="0"/>
              <a:t> à la main à 0,25cm/seconde, SONAR mesure toutes les secondes grâce au code qu’on a écrit</a:t>
            </a:r>
          </a:p>
          <a:p>
            <a:pPr marL="171450" indent="-171450">
              <a:buFontTx/>
              <a:buChar char="-"/>
            </a:pPr>
            <a:r>
              <a:rPr lang="fr-FR" dirty="0"/>
              <a:t>Etalonnage par rapport au vide : incertitude de 5mm sur toutes les données</a:t>
            </a:r>
          </a:p>
          <a:p>
            <a:pPr marL="171450" indent="-171450">
              <a:buFontTx/>
              <a:buChar char="-"/>
            </a:pPr>
            <a:endParaRPr lang="fr-FR" dirty="0"/>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24</a:t>
            </a:fld>
            <a:endParaRPr lang="fr-FR"/>
          </a:p>
        </p:txBody>
      </p:sp>
    </p:spTree>
    <p:extLst>
      <p:ext uri="{BB962C8B-B14F-4D97-AF65-F5344CB8AC3E}">
        <p14:creationId xmlns:p14="http://schemas.microsoft.com/office/powerpoint/2010/main" val="3753727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28</a:t>
            </a:fld>
            <a:endParaRPr lang="fr-FR"/>
          </a:p>
        </p:txBody>
      </p:sp>
    </p:spTree>
    <p:extLst>
      <p:ext uri="{BB962C8B-B14F-4D97-AF65-F5344CB8AC3E}">
        <p14:creationId xmlns:p14="http://schemas.microsoft.com/office/powerpoint/2010/main" val="4077591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L’intelligence artificielle joue un rôle pour classifier, détecter les images. En particulier, les réseaux de neurones convolutifs ont en ce moment la meilleure précision entre toutes les autres méthodes. Ils réussissent à convertir une image en un vecteur de caractéristique</a:t>
            </a: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4</a:t>
            </a:fld>
            <a:endParaRPr lang="fr-FR"/>
          </a:p>
        </p:txBody>
      </p:sp>
    </p:spTree>
    <p:extLst>
      <p:ext uri="{BB962C8B-B14F-4D97-AF65-F5344CB8AC3E}">
        <p14:creationId xmlns:p14="http://schemas.microsoft.com/office/powerpoint/2010/main" val="279741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fr-FR" altLang="fr-FR"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Valdenegro</a:t>
            </a: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-Toro a réussi à créer un modèle de CNN qui dépasse l’état de l’art dans la détection des objets dans les images de </a:t>
            </a:r>
            <a:r>
              <a:rPr kumimoji="0" lang="fr-FR" altLang="fr-FR"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forward</a:t>
            </a: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fr-FR" altLang="fr-FR"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looking</a:t>
            </a: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SONAR. Son modèle réussit à classer les objets trouvé dans l’image dans 10 catégories avec une </a:t>
            </a:r>
            <a:r>
              <a:rPr kumimoji="0" lang="fr-FR" altLang="fr-FR"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précisoin</a:t>
            </a: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de 99,2% et avec moins de paramètres et 40% moins de temps. Il peut donc être implémenté en temps réel.</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Comme beaucoup de modèles de CNN, il a utilisé des couches de convolution, qui sont les plus classiques et permettent d’extraire des attraits de l’image, de max </a:t>
            </a:r>
            <a:r>
              <a:rPr kumimoji="0" lang="fr-FR" altLang="fr-FR"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pooling</a:t>
            </a: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qui réduit le nombre de paramètres, et de couches </a:t>
            </a:r>
            <a:r>
              <a:rPr kumimoji="0" lang="fr-FR" altLang="fr-FR"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fully</a:t>
            </a: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fr-FR" altLang="fr-FR"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connected</a:t>
            </a: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qui sont les plus couteux car on connecte chaque neurone dans une couche à tous les neurones dans la couche précédentes. Le choix des paramètres et fonctions utilisé sont assez classique, a part le nombre d’</a:t>
            </a:r>
            <a:r>
              <a:rPr kumimoji="0" lang="fr-FR" altLang="fr-FR"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epoch</a:t>
            </a: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qui est assez faible (à 10). </a:t>
            </a:r>
            <a:r>
              <a:rPr kumimoji="0" lang="fr-FR" altLang="fr-FR" sz="12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Vec</a:t>
            </a:r>
            <a:r>
              <a:rPr kumimoji="0" lang="fr-FR" altLang="fr-FR"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32 filtres et taille 5*5</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171450" indent="-171450">
              <a:buFontTx/>
              <a:buChar char="-"/>
            </a:pPr>
            <a:endParaRPr lang="fr-FR" dirty="0"/>
          </a:p>
        </p:txBody>
      </p:sp>
      <p:sp>
        <p:nvSpPr>
          <p:cNvPr id="4" name="Slide Number Placeholder 3"/>
          <p:cNvSpPr>
            <a:spLocks noGrp="1"/>
          </p:cNvSpPr>
          <p:nvPr>
            <p:ph type="sldNum" sz="quarter" idx="5"/>
          </p:nvPr>
        </p:nvSpPr>
        <p:spPr/>
        <p:txBody>
          <a:bodyPr/>
          <a:lstStyle/>
          <a:p>
            <a:fld id="{7934F29B-FAEF-4952-A788-FA9CD6D383D8}" type="slidenum">
              <a:rPr lang="fr-FR" smtClean="0"/>
              <a:pPr/>
              <a:t>5</a:t>
            </a:fld>
            <a:endParaRPr lang="fr-FR"/>
          </a:p>
        </p:txBody>
      </p:sp>
    </p:spTree>
    <p:extLst>
      <p:ext uri="{BB962C8B-B14F-4D97-AF65-F5344CB8AC3E}">
        <p14:creationId xmlns:p14="http://schemas.microsoft.com/office/powerpoint/2010/main" val="3004184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Maintenant je vais vous parler de la suite de ce projet, c’est à dire comment on a utilisé un SONAR similaire à ce qu’Alexandre a développé pour déterminer si un objet a une forme cylindrique ou d’un pavé droit. Je vais commencer par parler de la manipulation qu’on a utilisée pour faire les mesures sur les objets.</a:t>
            </a:r>
          </a:p>
        </p:txBody>
      </p:sp>
      <p:sp>
        <p:nvSpPr>
          <p:cNvPr id="4" name="Slide Number Placeholder 3"/>
          <p:cNvSpPr>
            <a:spLocks noGrp="1"/>
          </p:cNvSpPr>
          <p:nvPr>
            <p:ph type="sldNum" sz="quarter" idx="5"/>
          </p:nvPr>
        </p:nvSpPr>
        <p:spPr/>
        <p:txBody>
          <a:bodyPr/>
          <a:lstStyle/>
          <a:p>
            <a:fld id="{7934F29B-FAEF-4952-A788-FA9CD6D383D8}" type="slidenum">
              <a:rPr lang="fr-FR" smtClean="0"/>
              <a:pPr/>
              <a:t>6</a:t>
            </a:fld>
            <a:endParaRPr lang="fr-FR"/>
          </a:p>
        </p:txBody>
      </p:sp>
    </p:spTree>
    <p:extLst>
      <p:ext uri="{BB962C8B-B14F-4D97-AF65-F5344CB8AC3E}">
        <p14:creationId xmlns:p14="http://schemas.microsoft.com/office/powerpoint/2010/main" val="61655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Maintenant je vais vous parler de la suite de ce projet, c’est à dire comment on a utilisé un SONAR similaire à ce qu’Alexandre a développé pour déterminer si un objet a une forme cylindrique ou d’un pavé droit. Je vais commencer par parler de la manipulation qu’on a utilisée pour faire les mesures sur les objets.</a:t>
            </a:r>
          </a:p>
        </p:txBody>
      </p:sp>
      <p:sp>
        <p:nvSpPr>
          <p:cNvPr id="4" name="Slide Number Placeholder 3"/>
          <p:cNvSpPr>
            <a:spLocks noGrp="1"/>
          </p:cNvSpPr>
          <p:nvPr>
            <p:ph type="sldNum" sz="quarter" idx="5"/>
          </p:nvPr>
        </p:nvSpPr>
        <p:spPr/>
        <p:txBody>
          <a:bodyPr/>
          <a:lstStyle/>
          <a:p>
            <a:fld id="{7934F29B-FAEF-4952-A788-FA9CD6D383D8}" type="slidenum">
              <a:rPr lang="fr-FR" smtClean="0"/>
              <a:pPr/>
              <a:t>7</a:t>
            </a:fld>
            <a:endParaRPr lang="fr-FR"/>
          </a:p>
        </p:txBody>
      </p:sp>
    </p:spTree>
    <p:extLst>
      <p:ext uri="{BB962C8B-B14F-4D97-AF65-F5344CB8AC3E}">
        <p14:creationId xmlns:p14="http://schemas.microsoft.com/office/powerpoint/2010/main" val="61655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Maintenant je vais vous parler de la suite de ce projet, c’est à dire comment on a utilisé un SONAR similaire à ce qu’Alexandre a développé pour déterminer si un objet a une forme cylindrique ou d’un pavé droit. Je vais commencer par parler de la manipulation qu’on a utilisée pour faire les mesures sur les objets.</a:t>
            </a:r>
          </a:p>
        </p:txBody>
      </p:sp>
      <p:sp>
        <p:nvSpPr>
          <p:cNvPr id="4" name="Slide Number Placeholder 3"/>
          <p:cNvSpPr>
            <a:spLocks noGrp="1"/>
          </p:cNvSpPr>
          <p:nvPr>
            <p:ph type="sldNum" sz="quarter" idx="5"/>
          </p:nvPr>
        </p:nvSpPr>
        <p:spPr/>
        <p:txBody>
          <a:bodyPr/>
          <a:lstStyle/>
          <a:p>
            <a:fld id="{7934F29B-FAEF-4952-A788-FA9CD6D383D8}" type="slidenum">
              <a:rPr lang="fr-FR" smtClean="0"/>
              <a:pPr/>
              <a:t>9</a:t>
            </a:fld>
            <a:endParaRPr lang="fr-FR"/>
          </a:p>
        </p:txBody>
      </p:sp>
    </p:spTree>
    <p:extLst>
      <p:ext uri="{BB962C8B-B14F-4D97-AF65-F5344CB8AC3E}">
        <p14:creationId xmlns:p14="http://schemas.microsoft.com/office/powerpoint/2010/main" val="61655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Maintenant je vais vous parler de la suite de ce projet, c’est à dire comment on a utilisé un SONAR similaire à ce qu’Alexandre a développé pour déterminer si un objet a une forme cylindrique ou d’un pavé droit. Je vais commencer par parler de la manipulation qu’on a utilisée pour faire les mesures sur les objets.</a:t>
            </a:r>
          </a:p>
        </p:txBody>
      </p:sp>
      <p:sp>
        <p:nvSpPr>
          <p:cNvPr id="4" name="Slide Number Placeholder 3"/>
          <p:cNvSpPr>
            <a:spLocks noGrp="1"/>
          </p:cNvSpPr>
          <p:nvPr>
            <p:ph type="sldNum" sz="quarter" idx="5"/>
          </p:nvPr>
        </p:nvSpPr>
        <p:spPr/>
        <p:txBody>
          <a:bodyPr/>
          <a:lstStyle/>
          <a:p>
            <a:fld id="{7934F29B-FAEF-4952-A788-FA9CD6D383D8}" type="slidenum">
              <a:rPr lang="fr-FR" smtClean="0"/>
              <a:pPr/>
              <a:t>10</a:t>
            </a:fld>
            <a:endParaRPr lang="fr-FR"/>
          </a:p>
        </p:txBody>
      </p:sp>
    </p:spTree>
    <p:extLst>
      <p:ext uri="{BB962C8B-B14F-4D97-AF65-F5344CB8AC3E}">
        <p14:creationId xmlns:p14="http://schemas.microsoft.com/office/powerpoint/2010/main" val="61655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Maintenant je vais vous parler de la suite de ce projet, c’est à dire comment on a utilisé un SONAR similaire à ce qu’Alexandre a développé pour déterminer si un objet a une forme cylindrique ou d’un pavé droit. Je vais commencer par parler de la manipulation qu’on a utilisée pour faire les mesures sur les objets.</a:t>
            </a:r>
          </a:p>
        </p:txBody>
      </p:sp>
      <p:sp>
        <p:nvSpPr>
          <p:cNvPr id="4" name="Slide Number Placeholder 3"/>
          <p:cNvSpPr>
            <a:spLocks noGrp="1"/>
          </p:cNvSpPr>
          <p:nvPr>
            <p:ph type="sldNum" sz="quarter" idx="5"/>
          </p:nvPr>
        </p:nvSpPr>
        <p:spPr/>
        <p:txBody>
          <a:bodyPr/>
          <a:lstStyle/>
          <a:p>
            <a:fld id="{7934F29B-FAEF-4952-A788-FA9CD6D383D8}" type="slidenum">
              <a:rPr lang="fr-FR" smtClean="0"/>
              <a:pPr/>
              <a:t>11</a:t>
            </a:fld>
            <a:endParaRPr lang="fr-FR"/>
          </a:p>
        </p:txBody>
      </p:sp>
    </p:spTree>
    <p:extLst>
      <p:ext uri="{BB962C8B-B14F-4D97-AF65-F5344CB8AC3E}">
        <p14:creationId xmlns:p14="http://schemas.microsoft.com/office/powerpoint/2010/main" val="61655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401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ntercalaire 2">
    <p:bg>
      <p:bgPr>
        <a:solidFill>
          <a:schemeClr val="tx1"/>
        </a:solidFill>
        <a:effectLst/>
      </p:bgPr>
    </p:bg>
    <p:spTree>
      <p:nvGrpSpPr>
        <p:cNvPr id="1" name=""/>
        <p:cNvGrpSpPr/>
        <p:nvPr/>
      </p:nvGrpSpPr>
      <p:grpSpPr>
        <a:xfrm>
          <a:off x="0" y="0"/>
          <a:ext cx="0" cy="0"/>
          <a:chOff x="0" y="0"/>
          <a:chExt cx="0" cy="0"/>
        </a:xfrm>
      </p:grpSpPr>
      <p:pic>
        <p:nvPicPr>
          <p:cNvPr id="14" name="Graphique 13">
            <a:extLst>
              <a:ext uri="{FF2B5EF4-FFF2-40B4-BE49-F238E27FC236}">
                <a16:creationId xmlns:a16="http://schemas.microsoft.com/office/drawing/2014/main" id="{5ABF9AA9-B850-4C77-A0C6-0403E09774B1}"/>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4344985" y="-6440208"/>
            <a:ext cx="20959864" cy="20152434"/>
          </a:xfrm>
          <a:prstGeom prst="rect">
            <a:avLst/>
          </a:prstGeom>
        </p:spPr>
      </p:pic>
      <p:sp>
        <p:nvSpPr>
          <p:cNvPr id="15" name="Rectangle 14">
            <a:extLst>
              <a:ext uri="{FF2B5EF4-FFF2-40B4-BE49-F238E27FC236}">
                <a16:creationId xmlns:a16="http://schemas.microsoft.com/office/drawing/2014/main" id="{036D5990-149B-4764-B431-25C2F6C755C3}"/>
              </a:ext>
            </a:extLst>
          </p:cNvPr>
          <p:cNvSpPr/>
          <p:nvPr userDrawn="1"/>
        </p:nvSpPr>
        <p:spPr>
          <a:xfrm>
            <a:off x="216000" y="211668"/>
            <a:ext cx="11760000" cy="6434664"/>
          </a:xfrm>
          <a:prstGeom prst="rect">
            <a:avLst/>
          </a:prstGeom>
          <a:solidFill>
            <a:schemeClr val="bg1"/>
          </a:solidFill>
          <a:ln w="9525">
            <a:solidFill>
              <a:srgbClr val="A68B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0">
            <a:extLst>
              <a:ext uri="{FF2B5EF4-FFF2-40B4-BE49-F238E27FC236}">
                <a16:creationId xmlns:a16="http://schemas.microsoft.com/office/drawing/2014/main" id="{88B10F08-0DC4-47AC-946F-E3BFE31243A9}"/>
              </a:ext>
            </a:extLst>
          </p:cNvPr>
          <p:cNvSpPr>
            <a:spLocks noGrp="1"/>
          </p:cNvSpPr>
          <p:nvPr>
            <p:ph type="body" sz="quarter" idx="10" hasCustomPrompt="1"/>
          </p:nvPr>
        </p:nvSpPr>
        <p:spPr>
          <a:xfrm>
            <a:off x="3959542" y="409289"/>
            <a:ext cx="4272916" cy="5451475"/>
          </a:xfrm>
        </p:spPr>
        <p:txBody>
          <a:bodyPr wrap="square" bIns="0">
            <a:noAutofit/>
          </a:bodyPr>
          <a:lstStyle>
            <a:lvl1pPr algn="ctr">
              <a:defRPr sz="40000">
                <a:solidFill>
                  <a:schemeClr val="accent1">
                    <a:alpha val="30000"/>
                  </a:schemeClr>
                </a:solidFill>
              </a:defRPr>
            </a:lvl1pPr>
          </a:lstStyle>
          <a:p>
            <a:pPr lvl="0"/>
            <a:r>
              <a:rPr lang="fr-FR"/>
              <a:t>#</a:t>
            </a:r>
          </a:p>
        </p:txBody>
      </p:sp>
      <p:sp>
        <p:nvSpPr>
          <p:cNvPr id="17" name="Espace réservé du texte 16">
            <a:extLst>
              <a:ext uri="{FF2B5EF4-FFF2-40B4-BE49-F238E27FC236}">
                <a16:creationId xmlns:a16="http://schemas.microsoft.com/office/drawing/2014/main" id="{FA303689-EAD2-4664-9B6D-CC3995AF9970}"/>
              </a:ext>
            </a:extLst>
          </p:cNvPr>
          <p:cNvSpPr>
            <a:spLocks noGrp="1"/>
          </p:cNvSpPr>
          <p:nvPr>
            <p:ph type="body" sz="quarter" idx="12" hasCustomPrompt="1"/>
          </p:nvPr>
        </p:nvSpPr>
        <p:spPr>
          <a:xfrm>
            <a:off x="4874419" y="325945"/>
            <a:ext cx="2443162" cy="166688"/>
          </a:xfrm>
        </p:spPr>
        <p:txBody>
          <a:bodyPr anchor="ctr" anchorCtr="0">
            <a:noAutofit/>
          </a:bodyPr>
          <a:lstStyle>
            <a:lvl1pPr algn="ctr">
              <a:defRPr sz="1000">
                <a:latin typeface="+mn-lt"/>
              </a:defRPr>
            </a:lvl1pPr>
          </a:lstStyle>
          <a:p>
            <a:pPr lvl="0"/>
            <a:r>
              <a:rPr lang="fr-FR"/>
              <a:t>Titre de la présentation</a:t>
            </a:r>
          </a:p>
        </p:txBody>
      </p:sp>
      <p:sp>
        <p:nvSpPr>
          <p:cNvPr id="18" name="Espace réservé du texte 16">
            <a:extLst>
              <a:ext uri="{FF2B5EF4-FFF2-40B4-BE49-F238E27FC236}">
                <a16:creationId xmlns:a16="http://schemas.microsoft.com/office/drawing/2014/main" id="{C2C42C35-2203-453E-8846-A139565C6A90}"/>
              </a:ext>
            </a:extLst>
          </p:cNvPr>
          <p:cNvSpPr>
            <a:spLocks noGrp="1"/>
          </p:cNvSpPr>
          <p:nvPr>
            <p:ph type="body" sz="quarter" idx="13" hasCustomPrompt="1"/>
          </p:nvPr>
        </p:nvSpPr>
        <p:spPr>
          <a:xfrm>
            <a:off x="4874419" y="6448711"/>
            <a:ext cx="2443162" cy="166688"/>
          </a:xfrm>
        </p:spPr>
        <p:txBody>
          <a:bodyPr anchor="ctr" anchorCtr="0">
            <a:noAutofit/>
          </a:bodyPr>
          <a:lstStyle>
            <a:lvl1pPr algn="ctr">
              <a:defRPr sz="1000">
                <a:latin typeface="+mn-lt"/>
              </a:defRPr>
            </a:lvl1pPr>
          </a:lstStyle>
          <a:p>
            <a:pPr lvl="0"/>
            <a:r>
              <a:rPr lang="fr-FR"/>
              <a:t>Date</a:t>
            </a:r>
          </a:p>
        </p:txBody>
      </p:sp>
      <p:sp>
        <p:nvSpPr>
          <p:cNvPr id="8" name="Espace réservé du texte 12">
            <a:extLst>
              <a:ext uri="{FF2B5EF4-FFF2-40B4-BE49-F238E27FC236}">
                <a16:creationId xmlns:a16="http://schemas.microsoft.com/office/drawing/2014/main" id="{39CDCA5E-F914-4BCC-AF6D-5C074D1ECC32}"/>
              </a:ext>
            </a:extLst>
          </p:cNvPr>
          <p:cNvSpPr>
            <a:spLocks noGrp="1"/>
          </p:cNvSpPr>
          <p:nvPr>
            <p:ph type="body" sz="quarter" idx="11" hasCustomPrompt="1"/>
          </p:nvPr>
        </p:nvSpPr>
        <p:spPr>
          <a:xfrm>
            <a:off x="2542381" y="2339014"/>
            <a:ext cx="7107238" cy="2105986"/>
          </a:xfrm>
        </p:spPr>
        <p:txBody>
          <a:bodyPr bIns="0" anchor="ctr" anchorCtr="0">
            <a:normAutofit/>
          </a:bodyPr>
          <a:lstStyle>
            <a:lvl1pPr algn="ctr">
              <a:defRPr sz="6600"/>
            </a:lvl1pPr>
          </a:lstStyle>
          <a:p>
            <a:pPr lvl="0"/>
            <a:r>
              <a:rPr lang="fr-FR"/>
              <a:t>Titre</a:t>
            </a:r>
          </a:p>
          <a:p>
            <a:pPr lvl="0"/>
            <a:r>
              <a:rPr lang="fr-FR"/>
              <a:t>intercalaire</a:t>
            </a:r>
          </a:p>
        </p:txBody>
      </p:sp>
    </p:spTree>
    <p:extLst>
      <p:ext uri="{BB962C8B-B14F-4D97-AF65-F5344CB8AC3E}">
        <p14:creationId xmlns:p14="http://schemas.microsoft.com/office/powerpoint/2010/main" val="888171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ntercalaire 3">
    <p:bg>
      <p:bgPr>
        <a:solidFill>
          <a:schemeClr val="tx1"/>
        </a:solidFill>
        <a:effectLst/>
      </p:bgPr>
    </p:bg>
    <p:spTree>
      <p:nvGrpSpPr>
        <p:cNvPr id="1" name=""/>
        <p:cNvGrpSpPr/>
        <p:nvPr/>
      </p:nvGrpSpPr>
      <p:grpSpPr>
        <a:xfrm>
          <a:off x="0" y="0"/>
          <a:ext cx="0" cy="0"/>
          <a:chOff x="0" y="0"/>
          <a:chExt cx="0" cy="0"/>
        </a:xfrm>
      </p:grpSpPr>
      <p:pic>
        <p:nvPicPr>
          <p:cNvPr id="14" name="Graphique 13">
            <a:extLst>
              <a:ext uri="{FF2B5EF4-FFF2-40B4-BE49-F238E27FC236}">
                <a16:creationId xmlns:a16="http://schemas.microsoft.com/office/drawing/2014/main" id="{5ABF9AA9-B850-4C77-A0C6-0403E09774B1}"/>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4344985" y="-6440208"/>
            <a:ext cx="20959864" cy="20152434"/>
          </a:xfrm>
          <a:prstGeom prst="rect">
            <a:avLst/>
          </a:prstGeom>
        </p:spPr>
      </p:pic>
      <p:sp>
        <p:nvSpPr>
          <p:cNvPr id="15" name="Rectangle 14">
            <a:extLst>
              <a:ext uri="{FF2B5EF4-FFF2-40B4-BE49-F238E27FC236}">
                <a16:creationId xmlns:a16="http://schemas.microsoft.com/office/drawing/2014/main" id="{036D5990-149B-4764-B431-25C2F6C755C3}"/>
              </a:ext>
            </a:extLst>
          </p:cNvPr>
          <p:cNvSpPr/>
          <p:nvPr userDrawn="1"/>
        </p:nvSpPr>
        <p:spPr>
          <a:xfrm>
            <a:off x="216000" y="211668"/>
            <a:ext cx="11760000" cy="6434664"/>
          </a:xfrm>
          <a:prstGeom prst="rect">
            <a:avLst/>
          </a:prstGeom>
          <a:solidFill>
            <a:schemeClr val="tx1"/>
          </a:solidFill>
          <a:ln w="9525">
            <a:solidFill>
              <a:srgbClr val="A68B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0">
            <a:extLst>
              <a:ext uri="{FF2B5EF4-FFF2-40B4-BE49-F238E27FC236}">
                <a16:creationId xmlns:a16="http://schemas.microsoft.com/office/drawing/2014/main" id="{88B10F08-0DC4-47AC-946F-E3BFE31243A9}"/>
              </a:ext>
            </a:extLst>
          </p:cNvPr>
          <p:cNvSpPr>
            <a:spLocks noGrp="1"/>
          </p:cNvSpPr>
          <p:nvPr>
            <p:ph type="body" sz="quarter" idx="10" hasCustomPrompt="1"/>
          </p:nvPr>
        </p:nvSpPr>
        <p:spPr>
          <a:xfrm>
            <a:off x="3959542" y="409289"/>
            <a:ext cx="4272916" cy="5451475"/>
          </a:xfrm>
        </p:spPr>
        <p:txBody>
          <a:bodyPr wrap="square" bIns="0">
            <a:noAutofit/>
          </a:bodyPr>
          <a:lstStyle>
            <a:lvl1pPr algn="ctr">
              <a:defRPr sz="40000">
                <a:solidFill>
                  <a:schemeClr val="bg1">
                    <a:alpha val="30000"/>
                  </a:schemeClr>
                </a:solidFill>
              </a:defRPr>
            </a:lvl1pPr>
          </a:lstStyle>
          <a:p>
            <a:pPr lvl="0"/>
            <a:r>
              <a:rPr lang="fr-FR"/>
              <a:t>#</a:t>
            </a:r>
          </a:p>
        </p:txBody>
      </p:sp>
      <p:sp>
        <p:nvSpPr>
          <p:cNvPr id="17" name="Espace réservé du texte 16">
            <a:extLst>
              <a:ext uri="{FF2B5EF4-FFF2-40B4-BE49-F238E27FC236}">
                <a16:creationId xmlns:a16="http://schemas.microsoft.com/office/drawing/2014/main" id="{FA303689-EAD2-4664-9B6D-CC3995AF9970}"/>
              </a:ext>
            </a:extLst>
          </p:cNvPr>
          <p:cNvSpPr>
            <a:spLocks noGrp="1"/>
          </p:cNvSpPr>
          <p:nvPr>
            <p:ph type="body" sz="quarter" idx="12" hasCustomPrompt="1"/>
          </p:nvPr>
        </p:nvSpPr>
        <p:spPr>
          <a:xfrm>
            <a:off x="4874419" y="325945"/>
            <a:ext cx="2443162" cy="166688"/>
          </a:xfrm>
        </p:spPr>
        <p:txBody>
          <a:bodyPr anchor="ctr" anchorCtr="0">
            <a:noAutofit/>
          </a:bodyPr>
          <a:lstStyle>
            <a:lvl1pPr algn="ctr">
              <a:defRPr sz="1000">
                <a:solidFill>
                  <a:schemeClr val="bg1"/>
                </a:solidFill>
                <a:latin typeface="+mn-lt"/>
              </a:defRPr>
            </a:lvl1pPr>
          </a:lstStyle>
          <a:p>
            <a:pPr lvl="0"/>
            <a:r>
              <a:rPr lang="fr-FR"/>
              <a:t>Titre de la présentation</a:t>
            </a:r>
          </a:p>
        </p:txBody>
      </p:sp>
      <p:sp>
        <p:nvSpPr>
          <p:cNvPr id="18" name="Espace réservé du texte 16">
            <a:extLst>
              <a:ext uri="{FF2B5EF4-FFF2-40B4-BE49-F238E27FC236}">
                <a16:creationId xmlns:a16="http://schemas.microsoft.com/office/drawing/2014/main" id="{C2C42C35-2203-453E-8846-A139565C6A90}"/>
              </a:ext>
            </a:extLst>
          </p:cNvPr>
          <p:cNvSpPr>
            <a:spLocks noGrp="1"/>
          </p:cNvSpPr>
          <p:nvPr>
            <p:ph type="body" sz="quarter" idx="13" hasCustomPrompt="1"/>
          </p:nvPr>
        </p:nvSpPr>
        <p:spPr>
          <a:xfrm>
            <a:off x="4874419" y="6448711"/>
            <a:ext cx="2443162" cy="166688"/>
          </a:xfrm>
        </p:spPr>
        <p:txBody>
          <a:bodyPr anchor="ctr" anchorCtr="0">
            <a:noAutofit/>
          </a:bodyPr>
          <a:lstStyle>
            <a:lvl1pPr algn="ctr">
              <a:defRPr sz="1000">
                <a:solidFill>
                  <a:schemeClr val="bg1"/>
                </a:solidFill>
                <a:latin typeface="+mn-lt"/>
              </a:defRPr>
            </a:lvl1pPr>
          </a:lstStyle>
          <a:p>
            <a:pPr lvl="0"/>
            <a:r>
              <a:rPr lang="fr-FR"/>
              <a:t>Date</a:t>
            </a:r>
          </a:p>
        </p:txBody>
      </p:sp>
      <p:sp>
        <p:nvSpPr>
          <p:cNvPr id="8" name="Espace réservé du texte 12">
            <a:extLst>
              <a:ext uri="{FF2B5EF4-FFF2-40B4-BE49-F238E27FC236}">
                <a16:creationId xmlns:a16="http://schemas.microsoft.com/office/drawing/2014/main" id="{53E1BF43-D888-4094-9C2B-DA097FD76628}"/>
              </a:ext>
            </a:extLst>
          </p:cNvPr>
          <p:cNvSpPr>
            <a:spLocks noGrp="1"/>
          </p:cNvSpPr>
          <p:nvPr>
            <p:ph type="body" sz="quarter" idx="11" hasCustomPrompt="1"/>
          </p:nvPr>
        </p:nvSpPr>
        <p:spPr>
          <a:xfrm>
            <a:off x="2542381" y="2339014"/>
            <a:ext cx="7107238" cy="2105986"/>
          </a:xfrm>
        </p:spPr>
        <p:txBody>
          <a:bodyPr bIns="0" anchor="ctr" anchorCtr="0">
            <a:normAutofit/>
          </a:bodyPr>
          <a:lstStyle>
            <a:lvl1pPr algn="ctr">
              <a:defRPr sz="6600">
                <a:solidFill>
                  <a:schemeClr val="bg1"/>
                </a:solidFill>
              </a:defRPr>
            </a:lvl1pPr>
          </a:lstStyle>
          <a:p>
            <a:pPr lvl="0"/>
            <a:r>
              <a:rPr lang="fr-FR"/>
              <a:t>Titre</a:t>
            </a:r>
          </a:p>
          <a:p>
            <a:pPr lvl="0"/>
            <a:r>
              <a:rPr lang="fr-FR"/>
              <a:t>intercalaire</a:t>
            </a:r>
          </a:p>
        </p:txBody>
      </p:sp>
    </p:spTree>
    <p:extLst>
      <p:ext uri="{BB962C8B-B14F-4D97-AF65-F5344CB8AC3E}">
        <p14:creationId xmlns:p14="http://schemas.microsoft.com/office/powerpoint/2010/main" val="2174356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ntercalaire 4">
    <p:bg>
      <p:bgPr>
        <a:solidFill>
          <a:schemeClr val="bg1"/>
        </a:solidFill>
        <a:effectLst/>
      </p:bgPr>
    </p:bg>
    <p:spTree>
      <p:nvGrpSpPr>
        <p:cNvPr id="1" name=""/>
        <p:cNvGrpSpPr/>
        <p:nvPr/>
      </p:nvGrpSpPr>
      <p:grpSpPr>
        <a:xfrm>
          <a:off x="0" y="0"/>
          <a:ext cx="0" cy="0"/>
          <a:chOff x="0" y="0"/>
          <a:chExt cx="0" cy="0"/>
        </a:xfrm>
      </p:grpSpPr>
      <p:pic>
        <p:nvPicPr>
          <p:cNvPr id="14" name="Graphique 13">
            <a:extLst>
              <a:ext uri="{FF2B5EF4-FFF2-40B4-BE49-F238E27FC236}">
                <a16:creationId xmlns:a16="http://schemas.microsoft.com/office/drawing/2014/main" id="{5ABF9AA9-B850-4C77-A0C6-0403E09774B1}"/>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4344985" y="-6440208"/>
            <a:ext cx="20959864" cy="20152434"/>
          </a:xfrm>
          <a:prstGeom prst="rect">
            <a:avLst/>
          </a:prstGeom>
        </p:spPr>
      </p:pic>
      <p:sp>
        <p:nvSpPr>
          <p:cNvPr id="15" name="Rectangle 14">
            <a:extLst>
              <a:ext uri="{FF2B5EF4-FFF2-40B4-BE49-F238E27FC236}">
                <a16:creationId xmlns:a16="http://schemas.microsoft.com/office/drawing/2014/main" id="{036D5990-149B-4764-B431-25C2F6C755C3}"/>
              </a:ext>
            </a:extLst>
          </p:cNvPr>
          <p:cNvSpPr/>
          <p:nvPr userDrawn="1"/>
        </p:nvSpPr>
        <p:spPr>
          <a:xfrm>
            <a:off x="216000" y="211668"/>
            <a:ext cx="11760000" cy="6434664"/>
          </a:xfrm>
          <a:prstGeom prst="rect">
            <a:avLst/>
          </a:prstGeom>
          <a:solidFill>
            <a:schemeClr val="tx1"/>
          </a:solidFill>
          <a:ln w="9525">
            <a:solidFill>
              <a:srgbClr val="A68B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0">
            <a:extLst>
              <a:ext uri="{FF2B5EF4-FFF2-40B4-BE49-F238E27FC236}">
                <a16:creationId xmlns:a16="http://schemas.microsoft.com/office/drawing/2014/main" id="{88B10F08-0DC4-47AC-946F-E3BFE31243A9}"/>
              </a:ext>
            </a:extLst>
          </p:cNvPr>
          <p:cNvSpPr>
            <a:spLocks noGrp="1"/>
          </p:cNvSpPr>
          <p:nvPr>
            <p:ph type="body" sz="quarter" idx="10" hasCustomPrompt="1"/>
          </p:nvPr>
        </p:nvSpPr>
        <p:spPr>
          <a:xfrm>
            <a:off x="3959542" y="409289"/>
            <a:ext cx="4272916" cy="5451475"/>
          </a:xfrm>
        </p:spPr>
        <p:txBody>
          <a:bodyPr wrap="square" bIns="0">
            <a:noAutofit/>
          </a:bodyPr>
          <a:lstStyle>
            <a:lvl1pPr algn="ctr">
              <a:defRPr sz="40000">
                <a:solidFill>
                  <a:schemeClr val="bg1">
                    <a:alpha val="30000"/>
                  </a:schemeClr>
                </a:solidFill>
              </a:defRPr>
            </a:lvl1pPr>
          </a:lstStyle>
          <a:p>
            <a:pPr lvl="0"/>
            <a:r>
              <a:rPr lang="fr-FR"/>
              <a:t>#</a:t>
            </a:r>
          </a:p>
        </p:txBody>
      </p:sp>
      <p:sp>
        <p:nvSpPr>
          <p:cNvPr id="17" name="Espace réservé du texte 16">
            <a:extLst>
              <a:ext uri="{FF2B5EF4-FFF2-40B4-BE49-F238E27FC236}">
                <a16:creationId xmlns:a16="http://schemas.microsoft.com/office/drawing/2014/main" id="{FA303689-EAD2-4664-9B6D-CC3995AF9970}"/>
              </a:ext>
            </a:extLst>
          </p:cNvPr>
          <p:cNvSpPr>
            <a:spLocks noGrp="1"/>
          </p:cNvSpPr>
          <p:nvPr>
            <p:ph type="body" sz="quarter" idx="12" hasCustomPrompt="1"/>
          </p:nvPr>
        </p:nvSpPr>
        <p:spPr>
          <a:xfrm>
            <a:off x="4874419" y="325945"/>
            <a:ext cx="2443162" cy="166688"/>
          </a:xfrm>
        </p:spPr>
        <p:txBody>
          <a:bodyPr anchor="ctr" anchorCtr="0">
            <a:noAutofit/>
          </a:bodyPr>
          <a:lstStyle>
            <a:lvl1pPr algn="ctr">
              <a:defRPr sz="1000">
                <a:solidFill>
                  <a:schemeClr val="bg1"/>
                </a:solidFill>
                <a:latin typeface="+mn-lt"/>
              </a:defRPr>
            </a:lvl1pPr>
          </a:lstStyle>
          <a:p>
            <a:pPr lvl="0"/>
            <a:r>
              <a:rPr lang="fr-FR"/>
              <a:t>Titre de la présentation</a:t>
            </a:r>
          </a:p>
        </p:txBody>
      </p:sp>
      <p:sp>
        <p:nvSpPr>
          <p:cNvPr id="18" name="Espace réservé du texte 16">
            <a:extLst>
              <a:ext uri="{FF2B5EF4-FFF2-40B4-BE49-F238E27FC236}">
                <a16:creationId xmlns:a16="http://schemas.microsoft.com/office/drawing/2014/main" id="{C2C42C35-2203-453E-8846-A139565C6A90}"/>
              </a:ext>
            </a:extLst>
          </p:cNvPr>
          <p:cNvSpPr>
            <a:spLocks noGrp="1"/>
          </p:cNvSpPr>
          <p:nvPr>
            <p:ph type="body" sz="quarter" idx="13" hasCustomPrompt="1"/>
          </p:nvPr>
        </p:nvSpPr>
        <p:spPr>
          <a:xfrm>
            <a:off x="4874419" y="6448711"/>
            <a:ext cx="2443162" cy="166688"/>
          </a:xfrm>
        </p:spPr>
        <p:txBody>
          <a:bodyPr anchor="ctr" anchorCtr="0">
            <a:noAutofit/>
          </a:bodyPr>
          <a:lstStyle>
            <a:lvl1pPr algn="ctr">
              <a:defRPr sz="1000">
                <a:solidFill>
                  <a:schemeClr val="bg1"/>
                </a:solidFill>
                <a:latin typeface="+mn-lt"/>
              </a:defRPr>
            </a:lvl1pPr>
          </a:lstStyle>
          <a:p>
            <a:pPr lvl="0"/>
            <a:r>
              <a:rPr lang="fr-FR"/>
              <a:t>Date</a:t>
            </a:r>
          </a:p>
        </p:txBody>
      </p:sp>
      <p:sp>
        <p:nvSpPr>
          <p:cNvPr id="8" name="Espace réservé du texte 12">
            <a:extLst>
              <a:ext uri="{FF2B5EF4-FFF2-40B4-BE49-F238E27FC236}">
                <a16:creationId xmlns:a16="http://schemas.microsoft.com/office/drawing/2014/main" id="{53E1BF43-D888-4094-9C2B-DA097FD76628}"/>
              </a:ext>
            </a:extLst>
          </p:cNvPr>
          <p:cNvSpPr>
            <a:spLocks noGrp="1"/>
          </p:cNvSpPr>
          <p:nvPr>
            <p:ph type="body" sz="quarter" idx="11" hasCustomPrompt="1"/>
          </p:nvPr>
        </p:nvSpPr>
        <p:spPr>
          <a:xfrm>
            <a:off x="2542381" y="2339014"/>
            <a:ext cx="7107238" cy="2105986"/>
          </a:xfrm>
        </p:spPr>
        <p:txBody>
          <a:bodyPr bIns="0" anchor="ctr" anchorCtr="0">
            <a:normAutofit/>
          </a:bodyPr>
          <a:lstStyle>
            <a:lvl1pPr algn="ctr">
              <a:defRPr sz="6600">
                <a:solidFill>
                  <a:schemeClr val="bg1"/>
                </a:solidFill>
              </a:defRPr>
            </a:lvl1pPr>
          </a:lstStyle>
          <a:p>
            <a:pPr lvl="0"/>
            <a:r>
              <a:rPr lang="fr-FR"/>
              <a:t>Titre</a:t>
            </a:r>
          </a:p>
          <a:p>
            <a:pPr lvl="0"/>
            <a:r>
              <a:rPr lang="fr-FR"/>
              <a:t>intercalaire</a:t>
            </a:r>
          </a:p>
        </p:txBody>
      </p:sp>
    </p:spTree>
    <p:extLst>
      <p:ext uri="{BB962C8B-B14F-4D97-AF65-F5344CB8AC3E}">
        <p14:creationId xmlns:p14="http://schemas.microsoft.com/office/powerpoint/2010/main" val="2158799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vid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8506AFD1-E516-4FAF-A3DA-9BB788D876F5}"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93510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rte Franc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99FDB2E7-9B88-46C1-A59F-14273D53C97D}"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133" name="Espace réservé du texte 32">
            <a:extLst>
              <a:ext uri="{FF2B5EF4-FFF2-40B4-BE49-F238E27FC236}">
                <a16:creationId xmlns:a16="http://schemas.microsoft.com/office/drawing/2014/main" id="{BD73563A-FDDF-428B-BF3F-47B2C6E72253}"/>
              </a:ext>
            </a:extLst>
          </p:cNvPr>
          <p:cNvSpPr>
            <a:spLocks noGrp="1"/>
          </p:cNvSpPr>
          <p:nvPr>
            <p:ph type="body" sz="quarter" idx="10" hasCustomPrompt="1"/>
          </p:nvPr>
        </p:nvSpPr>
        <p:spPr>
          <a:xfrm>
            <a:off x="838200" y="1769434"/>
            <a:ext cx="5048250" cy="4240842"/>
          </a:xfrm>
        </p:spPr>
        <p:txBody>
          <a:bodyPr/>
          <a:lstStyle>
            <a:lvl1pPr>
              <a:defRPr/>
            </a:lvl1pPr>
          </a:lstStyle>
          <a:p>
            <a:pPr lvl="0"/>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4938679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rte Mond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4E8F48BB-AE37-4CB3-8084-76B6711DA0F9}"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133" name="Espace réservé du texte 32">
            <a:extLst>
              <a:ext uri="{FF2B5EF4-FFF2-40B4-BE49-F238E27FC236}">
                <a16:creationId xmlns:a16="http://schemas.microsoft.com/office/drawing/2014/main" id="{BD73563A-FDDF-428B-BF3F-47B2C6E72253}"/>
              </a:ext>
            </a:extLst>
          </p:cNvPr>
          <p:cNvSpPr>
            <a:spLocks noGrp="1"/>
          </p:cNvSpPr>
          <p:nvPr>
            <p:ph type="body" sz="quarter" idx="10" hasCustomPrompt="1"/>
          </p:nvPr>
        </p:nvSpPr>
        <p:spPr>
          <a:xfrm>
            <a:off x="838200" y="1769434"/>
            <a:ext cx="3739763" cy="4240842"/>
          </a:xfrm>
        </p:spPr>
        <p:txBody>
          <a:bodyPr/>
          <a:lstStyle>
            <a:lvl1pPr>
              <a:defRPr/>
            </a:lvl1pPr>
          </a:lstStyle>
          <a:p>
            <a:pPr lvl="0"/>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58779645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F7A35995-9EEF-42B9-B5F8-EABFB16EDAAD}"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3" name="Espace réservé du tableau 2">
            <a:extLst>
              <a:ext uri="{FF2B5EF4-FFF2-40B4-BE49-F238E27FC236}">
                <a16:creationId xmlns:a16="http://schemas.microsoft.com/office/drawing/2014/main" id="{3E81AF93-36D8-4EAB-B484-1BA1C65E5608}"/>
              </a:ext>
            </a:extLst>
          </p:cNvPr>
          <p:cNvSpPr>
            <a:spLocks noGrp="1"/>
          </p:cNvSpPr>
          <p:nvPr>
            <p:ph type="tbl" sz="quarter" idx="10"/>
          </p:nvPr>
        </p:nvSpPr>
        <p:spPr>
          <a:xfrm>
            <a:off x="838200" y="1701800"/>
            <a:ext cx="10515600" cy="4343400"/>
          </a:xfrm>
        </p:spPr>
        <p:txBody>
          <a:bodyPr/>
          <a:lstStyle/>
          <a:p>
            <a:endParaRPr lang="fr-FR"/>
          </a:p>
        </p:txBody>
      </p:sp>
    </p:spTree>
    <p:extLst>
      <p:ext uri="{BB962C8B-B14F-4D97-AF65-F5344CB8AC3E}">
        <p14:creationId xmlns:p14="http://schemas.microsoft.com/office/powerpoint/2010/main" val="17171721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oc de text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B016732A-5D05-4F88-BFCA-9AB80DCBC93F}" type="datetime1">
              <a:rPr lang="fr-FR" smtClean="0"/>
              <a:t>20/05/2022</a:t>
            </a:fld>
            <a:endParaRPr lang="fr-FR"/>
          </a:p>
        </p:txBody>
      </p:sp>
      <p:sp>
        <p:nvSpPr>
          <p:cNvPr id="8" name="Titre 7">
            <a:extLst>
              <a:ext uri="{FF2B5EF4-FFF2-40B4-BE49-F238E27FC236}">
                <a16:creationId xmlns:a16="http://schemas.microsoft.com/office/drawing/2014/main" id="{8EFA40B1-1CD3-460C-83A6-32D4EA5229EE}"/>
              </a:ext>
            </a:extLst>
          </p:cNvPr>
          <p:cNvSpPr>
            <a:spLocks noGrp="1"/>
          </p:cNvSpPr>
          <p:nvPr>
            <p:ph type="title"/>
          </p:nvPr>
        </p:nvSpPr>
        <p:spPr>
          <a:xfrm>
            <a:off x="838200" y="211669"/>
            <a:ext cx="10515600" cy="1161250"/>
          </a:xfrm>
        </p:spPr>
        <p:txBody>
          <a:bodyPr/>
          <a:lstStyle/>
          <a:p>
            <a:r>
              <a:rPr lang="fr-FR"/>
              <a:t>Modifiez le style du titre</a:t>
            </a:r>
          </a:p>
        </p:txBody>
      </p:sp>
      <p:sp>
        <p:nvSpPr>
          <p:cNvPr id="33" name="Espace réservé du texte 32">
            <a:extLst>
              <a:ext uri="{FF2B5EF4-FFF2-40B4-BE49-F238E27FC236}">
                <a16:creationId xmlns:a16="http://schemas.microsoft.com/office/drawing/2014/main" id="{ECE64D52-58B0-468F-ABA6-A5BA154C57C5}"/>
              </a:ext>
            </a:extLst>
          </p:cNvPr>
          <p:cNvSpPr>
            <a:spLocks noGrp="1"/>
          </p:cNvSpPr>
          <p:nvPr>
            <p:ph type="body" sz="quarter" idx="10" hasCustomPrompt="1"/>
          </p:nvPr>
        </p:nvSpPr>
        <p:spPr>
          <a:xfrm>
            <a:off x="838199" y="1769434"/>
            <a:ext cx="10515599" cy="4240842"/>
          </a:xfrm>
        </p:spPr>
        <p:txBody>
          <a:bodyPr/>
          <a:lstStyle>
            <a:lvl1pPr>
              <a:defRPr/>
            </a:lvl1pPr>
          </a:lstStyle>
          <a:p>
            <a:pPr lvl="0"/>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356093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uble bloc de text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514366D8-5A86-4159-B956-620D39157624}" type="datetime1">
              <a:rPr lang="fr-FR" smtClean="0"/>
              <a:t>20/05/2022</a:t>
            </a:fld>
            <a:endParaRPr lang="fr-FR"/>
          </a:p>
        </p:txBody>
      </p:sp>
      <p:sp>
        <p:nvSpPr>
          <p:cNvPr id="8" name="Titre 7">
            <a:extLst>
              <a:ext uri="{FF2B5EF4-FFF2-40B4-BE49-F238E27FC236}">
                <a16:creationId xmlns:a16="http://schemas.microsoft.com/office/drawing/2014/main" id="{8EFA40B1-1CD3-460C-83A6-32D4EA5229EE}"/>
              </a:ext>
            </a:extLst>
          </p:cNvPr>
          <p:cNvSpPr>
            <a:spLocks noGrp="1"/>
          </p:cNvSpPr>
          <p:nvPr>
            <p:ph type="title"/>
          </p:nvPr>
        </p:nvSpPr>
        <p:spPr>
          <a:xfrm>
            <a:off x="838200" y="211669"/>
            <a:ext cx="10515600" cy="1161250"/>
          </a:xfrm>
        </p:spPr>
        <p:txBody>
          <a:bodyPr/>
          <a:lstStyle/>
          <a:p>
            <a:r>
              <a:rPr lang="fr-FR"/>
              <a:t>Modifiez le style du titre</a:t>
            </a:r>
          </a:p>
        </p:txBody>
      </p:sp>
      <p:sp>
        <p:nvSpPr>
          <p:cNvPr id="33" name="Espace réservé du texte 32">
            <a:extLst>
              <a:ext uri="{FF2B5EF4-FFF2-40B4-BE49-F238E27FC236}">
                <a16:creationId xmlns:a16="http://schemas.microsoft.com/office/drawing/2014/main" id="{ECE64D52-58B0-468F-ABA6-A5BA154C57C5}"/>
              </a:ext>
            </a:extLst>
          </p:cNvPr>
          <p:cNvSpPr>
            <a:spLocks noGrp="1"/>
          </p:cNvSpPr>
          <p:nvPr>
            <p:ph type="body" sz="quarter" idx="10" hasCustomPrompt="1"/>
          </p:nvPr>
        </p:nvSpPr>
        <p:spPr>
          <a:xfrm>
            <a:off x="838200" y="1769434"/>
            <a:ext cx="5048250" cy="4240842"/>
          </a:xfrm>
        </p:spPr>
        <p:txBody>
          <a:bodyPr/>
          <a:lstStyle>
            <a:lvl1pPr>
              <a:defRPr/>
            </a:lvl1pPr>
          </a:lstStyle>
          <a:p>
            <a:pPr lvl="0"/>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
        <p:nvSpPr>
          <p:cNvPr id="44" name="Espace réservé du texte 32">
            <a:extLst>
              <a:ext uri="{FF2B5EF4-FFF2-40B4-BE49-F238E27FC236}">
                <a16:creationId xmlns:a16="http://schemas.microsoft.com/office/drawing/2014/main" id="{18A2D035-95BC-4146-B1E6-D2514AADC071}"/>
              </a:ext>
            </a:extLst>
          </p:cNvPr>
          <p:cNvSpPr>
            <a:spLocks noGrp="1"/>
          </p:cNvSpPr>
          <p:nvPr>
            <p:ph type="body" sz="quarter" idx="12" hasCustomPrompt="1"/>
          </p:nvPr>
        </p:nvSpPr>
        <p:spPr>
          <a:xfrm>
            <a:off x="6305550" y="1769434"/>
            <a:ext cx="5048250" cy="4240842"/>
          </a:xfrm>
        </p:spPr>
        <p:txBody>
          <a:bodyPr/>
          <a:lstStyle>
            <a:lvl1pPr>
              <a:defRPr/>
            </a:lvl1pPr>
          </a:lstStyle>
          <a:p>
            <a:pPr lvl="0"/>
            <a:r>
              <a:rPr lang="fr-FR"/>
              <a:t>Premier niveau</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04579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5 entrée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D99905E1-9662-4373-9AEA-6AF7F0B4FEC1}" type="datetime1">
              <a:rPr lang="fr-FR" smtClean="0"/>
              <a:t>20/05/2022</a:t>
            </a:fld>
            <a:endParaRPr lang="fr-FR"/>
          </a:p>
        </p:txBody>
      </p:sp>
      <p:cxnSp>
        <p:nvCxnSpPr>
          <p:cNvPr id="13" name="Connecteur droit 12">
            <a:extLst>
              <a:ext uri="{FF2B5EF4-FFF2-40B4-BE49-F238E27FC236}">
                <a16:creationId xmlns:a16="http://schemas.microsoft.com/office/drawing/2014/main" id="{337AF937-1CE0-4838-893C-88F3A9A9CF41}"/>
              </a:ext>
            </a:extLst>
          </p:cNvPr>
          <p:cNvCxnSpPr>
            <a:stCxn id="22" idx="0"/>
          </p:cNvCxnSpPr>
          <p:nvPr userDrawn="1"/>
        </p:nvCxnSpPr>
        <p:spPr>
          <a:xfrm flipV="1">
            <a:off x="1428461" y="4141708"/>
            <a:ext cx="0" cy="1560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65486AF-D3C2-4CB0-A5AC-9A4A08928590}"/>
              </a:ext>
            </a:extLst>
          </p:cNvPr>
          <p:cNvCxnSpPr>
            <a:cxnSpLocks/>
            <a:stCxn id="24" idx="0"/>
            <a:endCxn id="38" idx="4"/>
          </p:cNvCxnSpPr>
          <p:nvPr userDrawn="1"/>
        </p:nvCxnSpPr>
        <p:spPr>
          <a:xfrm flipV="1">
            <a:off x="3759281" y="4847431"/>
            <a:ext cx="625" cy="8544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56C06535-CD4A-44A8-B5DF-625A5BDE4623}"/>
              </a:ext>
            </a:extLst>
          </p:cNvPr>
          <p:cNvCxnSpPr>
            <a:cxnSpLocks/>
            <a:endCxn id="34" idx="4"/>
          </p:cNvCxnSpPr>
          <p:nvPr userDrawn="1"/>
        </p:nvCxnSpPr>
        <p:spPr>
          <a:xfrm flipV="1">
            <a:off x="6099668" y="4141708"/>
            <a:ext cx="0" cy="15601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12719F89-C426-465B-9D1C-91C7094BF432}"/>
              </a:ext>
            </a:extLst>
          </p:cNvPr>
          <p:cNvCxnSpPr>
            <a:cxnSpLocks/>
            <a:endCxn id="42" idx="4"/>
          </p:cNvCxnSpPr>
          <p:nvPr userDrawn="1"/>
        </p:nvCxnSpPr>
        <p:spPr>
          <a:xfrm flipV="1">
            <a:off x="8420921" y="4847431"/>
            <a:ext cx="3065" cy="8544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C368014D-12C8-4672-8DF0-7C256D96D504}"/>
              </a:ext>
            </a:extLst>
          </p:cNvPr>
          <p:cNvCxnSpPr>
            <a:cxnSpLocks/>
            <a:endCxn id="35" idx="4"/>
          </p:cNvCxnSpPr>
          <p:nvPr userDrawn="1"/>
        </p:nvCxnSpPr>
        <p:spPr>
          <a:xfrm flipV="1">
            <a:off x="10754806" y="4141708"/>
            <a:ext cx="0" cy="15601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56CD24D7-0284-4267-8A6B-FCE7EB910E68}"/>
              </a:ext>
            </a:extLst>
          </p:cNvPr>
          <p:cNvSpPr/>
          <p:nvPr userDrawn="1"/>
        </p:nvSpPr>
        <p:spPr>
          <a:xfrm>
            <a:off x="1343528"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84156466-033D-4FE1-AE39-99745BDD0347}"/>
              </a:ext>
            </a:extLst>
          </p:cNvPr>
          <p:cNvSpPr/>
          <p:nvPr userDrawn="1"/>
        </p:nvSpPr>
        <p:spPr>
          <a:xfrm>
            <a:off x="3674348"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C79C67D6-1152-436E-9A09-3556EEEC448B}"/>
              </a:ext>
            </a:extLst>
          </p:cNvPr>
          <p:cNvSpPr/>
          <p:nvPr userDrawn="1"/>
        </p:nvSpPr>
        <p:spPr>
          <a:xfrm>
            <a:off x="6005168"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FB3BA2CA-CD7A-4A86-A1EA-25E74E1F4041}"/>
              </a:ext>
            </a:extLst>
          </p:cNvPr>
          <p:cNvSpPr/>
          <p:nvPr userDrawn="1"/>
        </p:nvSpPr>
        <p:spPr>
          <a:xfrm>
            <a:off x="8335988"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E1B65DAF-80A5-4616-834C-1A0A339195FD}"/>
              </a:ext>
            </a:extLst>
          </p:cNvPr>
          <p:cNvSpPr/>
          <p:nvPr userDrawn="1"/>
        </p:nvSpPr>
        <p:spPr>
          <a:xfrm>
            <a:off x="10666808"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30">
            <a:extLst>
              <a:ext uri="{FF2B5EF4-FFF2-40B4-BE49-F238E27FC236}">
                <a16:creationId xmlns:a16="http://schemas.microsoft.com/office/drawing/2014/main" id="{EBEF7C19-F4D3-4200-9BAD-CC91FF5C41BA}"/>
              </a:ext>
            </a:extLst>
          </p:cNvPr>
          <p:cNvCxnSpPr>
            <a:cxnSpLocks/>
          </p:cNvCxnSpPr>
          <p:nvPr userDrawn="1"/>
        </p:nvCxnSpPr>
        <p:spPr>
          <a:xfrm>
            <a:off x="1513395" y="5785325"/>
            <a:ext cx="9241411"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3" name="Espace réservé pour une image  2">
            <a:extLst>
              <a:ext uri="{FF2B5EF4-FFF2-40B4-BE49-F238E27FC236}">
                <a16:creationId xmlns:a16="http://schemas.microsoft.com/office/drawing/2014/main" id="{AC4F15EE-8198-46F2-8024-3252796484C1}"/>
              </a:ext>
            </a:extLst>
          </p:cNvPr>
          <p:cNvSpPr>
            <a:spLocks noGrp="1"/>
          </p:cNvSpPr>
          <p:nvPr>
            <p:ph type="pic" sz="quarter" idx="10" hasCustomPrompt="1"/>
          </p:nvPr>
        </p:nvSpPr>
        <p:spPr>
          <a:xfrm>
            <a:off x="932034" y="3150764"/>
            <a:ext cx="992854" cy="990944"/>
          </a:xfrm>
          <a:prstGeom prst="ellipse">
            <a:avLst/>
          </a:prstGeom>
        </p:spPr>
        <p:txBody>
          <a:bodyPr anchor="ctr" anchorCtr="0">
            <a:noAutofit/>
          </a:bodyPr>
          <a:lstStyle>
            <a:lvl1pPr algn="ctr">
              <a:defRPr sz="800">
                <a:latin typeface="+mn-lt"/>
              </a:defRPr>
            </a:lvl1pPr>
          </a:lstStyle>
          <a:p>
            <a:r>
              <a:rPr lang="fr-FR"/>
              <a:t>image</a:t>
            </a:r>
          </a:p>
        </p:txBody>
      </p:sp>
      <p:sp>
        <p:nvSpPr>
          <p:cNvPr id="34" name="Espace réservé pour une image  2">
            <a:extLst>
              <a:ext uri="{FF2B5EF4-FFF2-40B4-BE49-F238E27FC236}">
                <a16:creationId xmlns:a16="http://schemas.microsoft.com/office/drawing/2014/main" id="{B395DDFE-B565-411C-AA26-FCDFCC69CF42}"/>
              </a:ext>
            </a:extLst>
          </p:cNvPr>
          <p:cNvSpPr>
            <a:spLocks noGrp="1"/>
          </p:cNvSpPr>
          <p:nvPr>
            <p:ph type="pic" sz="quarter" idx="11" hasCustomPrompt="1"/>
          </p:nvPr>
        </p:nvSpPr>
        <p:spPr>
          <a:xfrm>
            <a:off x="5603241" y="3150764"/>
            <a:ext cx="992854" cy="990944"/>
          </a:xfrm>
          <a:prstGeom prst="ellipse">
            <a:avLst/>
          </a:prstGeom>
        </p:spPr>
        <p:txBody>
          <a:bodyPr vert="horz" lIns="0" tIns="0" rIns="0" bIns="45720" rtlCol="0" anchor="ctr" anchorCtr="0">
            <a:noAutofit/>
          </a:bodyPr>
          <a:lstStyle>
            <a:lvl1pPr algn="ctr">
              <a:defRPr lang="fr-FR" sz="800" dirty="0">
                <a:latin typeface="+mn-lt"/>
              </a:defRPr>
            </a:lvl1pPr>
          </a:lstStyle>
          <a:p>
            <a:pPr lvl="0" algn="ctr"/>
            <a:r>
              <a:rPr lang="fr-FR"/>
              <a:t>image</a:t>
            </a:r>
          </a:p>
        </p:txBody>
      </p:sp>
      <p:sp>
        <p:nvSpPr>
          <p:cNvPr id="35" name="Espace réservé pour une image  2">
            <a:extLst>
              <a:ext uri="{FF2B5EF4-FFF2-40B4-BE49-F238E27FC236}">
                <a16:creationId xmlns:a16="http://schemas.microsoft.com/office/drawing/2014/main" id="{7E61289B-A699-4E12-9D9C-1A57956620CB}"/>
              </a:ext>
            </a:extLst>
          </p:cNvPr>
          <p:cNvSpPr>
            <a:spLocks noGrp="1"/>
          </p:cNvSpPr>
          <p:nvPr>
            <p:ph type="pic" sz="quarter" idx="12" hasCustomPrompt="1"/>
          </p:nvPr>
        </p:nvSpPr>
        <p:spPr>
          <a:xfrm>
            <a:off x="10258379" y="3150764"/>
            <a:ext cx="992854" cy="990944"/>
          </a:xfrm>
          <a:prstGeom prst="ellipse">
            <a:avLst/>
          </a:prstGeom>
        </p:spPr>
        <p:txBody>
          <a:bodyPr vert="horz" lIns="0" tIns="0" rIns="0" bIns="45720" rtlCol="0" anchor="ctr" anchorCtr="0">
            <a:noAutofit/>
          </a:bodyPr>
          <a:lstStyle>
            <a:lvl1pPr algn="ctr">
              <a:defRPr lang="fr-FR" sz="800" dirty="0">
                <a:latin typeface="+mn-lt"/>
              </a:defRPr>
            </a:lvl1pPr>
          </a:lstStyle>
          <a:p>
            <a:pPr lvl="0" algn="ctr"/>
            <a:r>
              <a:rPr lang="fr-FR"/>
              <a:t>image</a:t>
            </a:r>
          </a:p>
        </p:txBody>
      </p:sp>
      <p:sp>
        <p:nvSpPr>
          <p:cNvPr id="38" name="Espace réservé pour une image  2">
            <a:extLst>
              <a:ext uri="{FF2B5EF4-FFF2-40B4-BE49-F238E27FC236}">
                <a16:creationId xmlns:a16="http://schemas.microsoft.com/office/drawing/2014/main" id="{B113FD84-4844-48A4-9FC1-1DB7508C98A5}"/>
              </a:ext>
            </a:extLst>
          </p:cNvPr>
          <p:cNvSpPr>
            <a:spLocks noGrp="1"/>
          </p:cNvSpPr>
          <p:nvPr>
            <p:ph type="pic" sz="quarter" idx="14" hasCustomPrompt="1"/>
          </p:nvPr>
        </p:nvSpPr>
        <p:spPr>
          <a:xfrm>
            <a:off x="3263479" y="3856487"/>
            <a:ext cx="992854" cy="990944"/>
          </a:xfrm>
          <a:prstGeom prst="ellipse">
            <a:avLst/>
          </a:prstGeom>
        </p:spPr>
        <p:txBody>
          <a:bodyPr vert="horz" lIns="0" tIns="0" rIns="0" bIns="45720" rtlCol="0" anchor="ctr" anchorCtr="0">
            <a:noAutofit/>
          </a:bodyPr>
          <a:lstStyle>
            <a:lvl1pPr algn="ctr">
              <a:defRPr lang="fr-FR" sz="800" dirty="0">
                <a:latin typeface="+mn-lt"/>
              </a:defRPr>
            </a:lvl1pPr>
          </a:lstStyle>
          <a:p>
            <a:pPr lvl="0" algn="ctr"/>
            <a:r>
              <a:rPr lang="fr-FR"/>
              <a:t>image</a:t>
            </a:r>
          </a:p>
        </p:txBody>
      </p:sp>
      <p:sp>
        <p:nvSpPr>
          <p:cNvPr id="42" name="Espace réservé pour une image  2">
            <a:extLst>
              <a:ext uri="{FF2B5EF4-FFF2-40B4-BE49-F238E27FC236}">
                <a16:creationId xmlns:a16="http://schemas.microsoft.com/office/drawing/2014/main" id="{16E63D34-96DF-4338-A4B6-8A8F92C28B0A}"/>
              </a:ext>
            </a:extLst>
          </p:cNvPr>
          <p:cNvSpPr>
            <a:spLocks noGrp="1"/>
          </p:cNvSpPr>
          <p:nvPr>
            <p:ph type="pic" sz="quarter" idx="15" hasCustomPrompt="1"/>
          </p:nvPr>
        </p:nvSpPr>
        <p:spPr>
          <a:xfrm>
            <a:off x="7927559" y="3856487"/>
            <a:ext cx="992854" cy="990944"/>
          </a:xfrm>
          <a:prstGeom prst="ellipse">
            <a:avLst/>
          </a:prstGeom>
        </p:spPr>
        <p:txBody>
          <a:bodyPr vert="horz" lIns="0" tIns="0" rIns="0" bIns="45720" rtlCol="0" anchor="ctr" anchorCtr="0">
            <a:noAutofit/>
          </a:bodyPr>
          <a:lstStyle>
            <a:lvl1pPr algn="ctr">
              <a:defRPr lang="fr-FR" sz="800" dirty="0">
                <a:latin typeface="+mn-lt"/>
              </a:defRPr>
            </a:lvl1pPr>
          </a:lstStyle>
          <a:p>
            <a:pPr lvl="0" algn="ctr"/>
            <a:r>
              <a:rPr lang="fr-FR"/>
              <a:t>image</a:t>
            </a:r>
          </a:p>
        </p:txBody>
      </p:sp>
      <p:sp>
        <p:nvSpPr>
          <p:cNvPr id="59" name="Espace réservé du texte 58">
            <a:extLst>
              <a:ext uri="{FF2B5EF4-FFF2-40B4-BE49-F238E27FC236}">
                <a16:creationId xmlns:a16="http://schemas.microsoft.com/office/drawing/2014/main" id="{F2EE8F47-35C6-4FA8-B6DD-291715A51564}"/>
              </a:ext>
            </a:extLst>
          </p:cNvPr>
          <p:cNvSpPr>
            <a:spLocks noGrp="1"/>
          </p:cNvSpPr>
          <p:nvPr>
            <p:ph type="body" sz="quarter" idx="18" hasCustomPrompt="1"/>
          </p:nvPr>
        </p:nvSpPr>
        <p:spPr>
          <a:xfrm>
            <a:off x="932034" y="2143866"/>
            <a:ext cx="1198562" cy="379412"/>
          </a:xfrm>
        </p:spPr>
        <p:txBody>
          <a:bodyPr>
            <a:noAutofit/>
          </a:bodyPr>
          <a:lstStyle>
            <a:lvl1pPr>
              <a:spcBef>
                <a:spcPts val="0"/>
              </a:spcBef>
              <a:defRPr sz="1200" b="1"/>
            </a:lvl1pPr>
            <a:lvl3pPr>
              <a:defRPr/>
            </a:lvl3pPr>
          </a:lstStyle>
          <a:p>
            <a:pPr lvl="0"/>
            <a:r>
              <a:rPr lang="fr-FR"/>
              <a:t>Jour Mois Année</a:t>
            </a:r>
          </a:p>
        </p:txBody>
      </p:sp>
      <p:sp>
        <p:nvSpPr>
          <p:cNvPr id="60" name="Espace réservé du texte 58">
            <a:extLst>
              <a:ext uri="{FF2B5EF4-FFF2-40B4-BE49-F238E27FC236}">
                <a16:creationId xmlns:a16="http://schemas.microsoft.com/office/drawing/2014/main" id="{6CDAEF6A-73AE-443C-8A3F-5C27A9A0E2E6}"/>
              </a:ext>
            </a:extLst>
          </p:cNvPr>
          <p:cNvSpPr>
            <a:spLocks noGrp="1"/>
          </p:cNvSpPr>
          <p:nvPr>
            <p:ph type="body" sz="quarter" idx="19" hasCustomPrompt="1"/>
          </p:nvPr>
        </p:nvSpPr>
        <p:spPr>
          <a:xfrm>
            <a:off x="932034" y="2589898"/>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63" name="Espace réservé du texte 58">
            <a:extLst>
              <a:ext uri="{FF2B5EF4-FFF2-40B4-BE49-F238E27FC236}">
                <a16:creationId xmlns:a16="http://schemas.microsoft.com/office/drawing/2014/main" id="{F1113CAF-E5B1-4401-8F05-34EA54E5E65F}"/>
              </a:ext>
            </a:extLst>
          </p:cNvPr>
          <p:cNvSpPr>
            <a:spLocks noGrp="1"/>
          </p:cNvSpPr>
          <p:nvPr>
            <p:ph type="body" sz="quarter" idx="20" hasCustomPrompt="1"/>
          </p:nvPr>
        </p:nvSpPr>
        <p:spPr>
          <a:xfrm>
            <a:off x="5603241" y="2143866"/>
            <a:ext cx="1198562" cy="379412"/>
          </a:xfrm>
        </p:spPr>
        <p:txBody>
          <a:bodyPr>
            <a:noAutofit/>
          </a:bodyPr>
          <a:lstStyle>
            <a:lvl1pPr>
              <a:spcBef>
                <a:spcPts val="0"/>
              </a:spcBef>
              <a:defRPr sz="1200" b="1"/>
            </a:lvl1pPr>
            <a:lvl3pPr>
              <a:defRPr/>
            </a:lvl3pPr>
          </a:lstStyle>
          <a:p>
            <a:pPr lvl="0"/>
            <a:r>
              <a:rPr lang="fr-FR"/>
              <a:t>Jour Mois Année</a:t>
            </a:r>
          </a:p>
        </p:txBody>
      </p:sp>
      <p:sp>
        <p:nvSpPr>
          <p:cNvPr id="64" name="Espace réservé du texte 58">
            <a:extLst>
              <a:ext uri="{FF2B5EF4-FFF2-40B4-BE49-F238E27FC236}">
                <a16:creationId xmlns:a16="http://schemas.microsoft.com/office/drawing/2014/main" id="{8DFF9875-9264-44E3-BD83-78472D8D1787}"/>
              </a:ext>
            </a:extLst>
          </p:cNvPr>
          <p:cNvSpPr>
            <a:spLocks noGrp="1"/>
          </p:cNvSpPr>
          <p:nvPr>
            <p:ph type="body" sz="quarter" idx="21" hasCustomPrompt="1"/>
          </p:nvPr>
        </p:nvSpPr>
        <p:spPr>
          <a:xfrm>
            <a:off x="5603241" y="2589898"/>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65" name="Espace réservé du texte 58">
            <a:extLst>
              <a:ext uri="{FF2B5EF4-FFF2-40B4-BE49-F238E27FC236}">
                <a16:creationId xmlns:a16="http://schemas.microsoft.com/office/drawing/2014/main" id="{38E29919-B400-4BBF-808E-0BEA84CCB910}"/>
              </a:ext>
            </a:extLst>
          </p:cNvPr>
          <p:cNvSpPr>
            <a:spLocks noGrp="1"/>
          </p:cNvSpPr>
          <p:nvPr>
            <p:ph type="body" sz="quarter" idx="22" hasCustomPrompt="1"/>
          </p:nvPr>
        </p:nvSpPr>
        <p:spPr>
          <a:xfrm>
            <a:off x="10258379" y="2143866"/>
            <a:ext cx="1198562" cy="379412"/>
          </a:xfrm>
        </p:spPr>
        <p:txBody>
          <a:bodyPr>
            <a:noAutofit/>
          </a:bodyPr>
          <a:lstStyle>
            <a:lvl1pPr>
              <a:spcBef>
                <a:spcPts val="0"/>
              </a:spcBef>
              <a:defRPr sz="1200" b="1"/>
            </a:lvl1pPr>
            <a:lvl3pPr>
              <a:defRPr/>
            </a:lvl3pPr>
          </a:lstStyle>
          <a:p>
            <a:pPr lvl="0"/>
            <a:r>
              <a:rPr lang="fr-FR"/>
              <a:t>Jour Mois Année</a:t>
            </a:r>
          </a:p>
        </p:txBody>
      </p:sp>
      <p:sp>
        <p:nvSpPr>
          <p:cNvPr id="66" name="Espace réservé du texte 58">
            <a:extLst>
              <a:ext uri="{FF2B5EF4-FFF2-40B4-BE49-F238E27FC236}">
                <a16:creationId xmlns:a16="http://schemas.microsoft.com/office/drawing/2014/main" id="{6EDFB74A-0E9E-466B-B392-AE030FDBD241}"/>
              </a:ext>
            </a:extLst>
          </p:cNvPr>
          <p:cNvSpPr>
            <a:spLocks noGrp="1"/>
          </p:cNvSpPr>
          <p:nvPr>
            <p:ph type="body" sz="quarter" idx="23" hasCustomPrompt="1"/>
          </p:nvPr>
        </p:nvSpPr>
        <p:spPr>
          <a:xfrm>
            <a:off x="10258379" y="2589898"/>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69" name="Espace réservé du texte 58">
            <a:extLst>
              <a:ext uri="{FF2B5EF4-FFF2-40B4-BE49-F238E27FC236}">
                <a16:creationId xmlns:a16="http://schemas.microsoft.com/office/drawing/2014/main" id="{3329381E-DC0C-42F6-99DF-2504C474DC4B}"/>
              </a:ext>
            </a:extLst>
          </p:cNvPr>
          <p:cNvSpPr>
            <a:spLocks noGrp="1"/>
          </p:cNvSpPr>
          <p:nvPr>
            <p:ph type="body" sz="quarter" idx="26" hasCustomPrompt="1"/>
          </p:nvPr>
        </p:nvSpPr>
        <p:spPr>
          <a:xfrm>
            <a:off x="3265368" y="2849567"/>
            <a:ext cx="1198562" cy="379412"/>
          </a:xfrm>
        </p:spPr>
        <p:txBody>
          <a:bodyPr>
            <a:noAutofit/>
          </a:bodyPr>
          <a:lstStyle>
            <a:lvl1pPr>
              <a:spcBef>
                <a:spcPts val="0"/>
              </a:spcBef>
              <a:defRPr sz="1200" b="1"/>
            </a:lvl1pPr>
            <a:lvl3pPr>
              <a:defRPr/>
            </a:lvl3pPr>
          </a:lstStyle>
          <a:p>
            <a:pPr lvl="0"/>
            <a:r>
              <a:rPr lang="fr-FR"/>
              <a:t>Jour Mois Année</a:t>
            </a:r>
          </a:p>
        </p:txBody>
      </p:sp>
      <p:sp>
        <p:nvSpPr>
          <p:cNvPr id="70" name="Espace réservé du texte 58">
            <a:extLst>
              <a:ext uri="{FF2B5EF4-FFF2-40B4-BE49-F238E27FC236}">
                <a16:creationId xmlns:a16="http://schemas.microsoft.com/office/drawing/2014/main" id="{C8DFBF34-65A4-415E-90CF-9FD0A4D4BF84}"/>
              </a:ext>
            </a:extLst>
          </p:cNvPr>
          <p:cNvSpPr>
            <a:spLocks noGrp="1"/>
          </p:cNvSpPr>
          <p:nvPr>
            <p:ph type="body" sz="quarter" idx="27" hasCustomPrompt="1"/>
          </p:nvPr>
        </p:nvSpPr>
        <p:spPr>
          <a:xfrm>
            <a:off x="3265368" y="3295599"/>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71" name="Espace réservé du texte 58">
            <a:extLst>
              <a:ext uri="{FF2B5EF4-FFF2-40B4-BE49-F238E27FC236}">
                <a16:creationId xmlns:a16="http://schemas.microsoft.com/office/drawing/2014/main" id="{E122F7B8-5588-46D9-B006-D95DCD90DF8D}"/>
              </a:ext>
            </a:extLst>
          </p:cNvPr>
          <p:cNvSpPr>
            <a:spLocks noGrp="1"/>
          </p:cNvSpPr>
          <p:nvPr>
            <p:ph type="body" sz="quarter" idx="28" hasCustomPrompt="1"/>
          </p:nvPr>
        </p:nvSpPr>
        <p:spPr>
          <a:xfrm>
            <a:off x="7927559" y="2849567"/>
            <a:ext cx="1198562" cy="379412"/>
          </a:xfrm>
        </p:spPr>
        <p:txBody>
          <a:bodyPr>
            <a:noAutofit/>
          </a:bodyPr>
          <a:lstStyle>
            <a:lvl1pPr>
              <a:spcBef>
                <a:spcPts val="0"/>
              </a:spcBef>
              <a:defRPr sz="1200" b="1"/>
            </a:lvl1pPr>
            <a:lvl3pPr>
              <a:defRPr/>
            </a:lvl3pPr>
          </a:lstStyle>
          <a:p>
            <a:pPr lvl="0"/>
            <a:r>
              <a:rPr lang="fr-FR"/>
              <a:t>Jour Mois Année</a:t>
            </a:r>
          </a:p>
        </p:txBody>
      </p:sp>
      <p:sp>
        <p:nvSpPr>
          <p:cNvPr id="72" name="Espace réservé du texte 58">
            <a:extLst>
              <a:ext uri="{FF2B5EF4-FFF2-40B4-BE49-F238E27FC236}">
                <a16:creationId xmlns:a16="http://schemas.microsoft.com/office/drawing/2014/main" id="{B2E35B54-BD62-4F9C-BD34-6226C82C82EC}"/>
              </a:ext>
            </a:extLst>
          </p:cNvPr>
          <p:cNvSpPr>
            <a:spLocks noGrp="1"/>
          </p:cNvSpPr>
          <p:nvPr>
            <p:ph type="body" sz="quarter" idx="29" hasCustomPrompt="1"/>
          </p:nvPr>
        </p:nvSpPr>
        <p:spPr>
          <a:xfrm>
            <a:off x="7927559" y="3295599"/>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15691728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uvertur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5329F71-2E9D-4E44-BAA5-90F5F0E2BA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 y="0"/>
            <a:ext cx="12192004" cy="6858000"/>
          </a:xfrm>
          <a:prstGeom prst="rect">
            <a:avLst/>
          </a:prstGeom>
        </p:spPr>
      </p:pic>
      <p:pic>
        <p:nvPicPr>
          <p:cNvPr id="13" name="Graphique 12">
            <a:extLst>
              <a:ext uri="{FF2B5EF4-FFF2-40B4-BE49-F238E27FC236}">
                <a16:creationId xmlns:a16="http://schemas.microsoft.com/office/drawing/2014/main" id="{9C3298E9-4B6B-4DE3-BC1D-DEA3FEBE4ABE}"/>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4383932" y="-6433858"/>
            <a:ext cx="20959864" cy="20152434"/>
          </a:xfrm>
          <a:prstGeom prst="rect">
            <a:avLst/>
          </a:prstGeom>
        </p:spPr>
      </p:pic>
      <p:sp>
        <p:nvSpPr>
          <p:cNvPr id="5" name="Rectangle 4">
            <a:extLst>
              <a:ext uri="{FF2B5EF4-FFF2-40B4-BE49-F238E27FC236}">
                <a16:creationId xmlns:a16="http://schemas.microsoft.com/office/drawing/2014/main" id="{5F9B8327-15DB-4DDC-B928-3349A598288A}"/>
              </a:ext>
            </a:extLst>
          </p:cNvPr>
          <p:cNvSpPr/>
          <p:nvPr userDrawn="1"/>
        </p:nvSpPr>
        <p:spPr>
          <a:xfrm>
            <a:off x="0" y="0"/>
            <a:ext cx="12192000" cy="6858000"/>
          </a:xfrm>
          <a:prstGeom prst="rect">
            <a:avLst/>
          </a:prstGeom>
          <a:gradFill flip="none" rotWithShape="1">
            <a:gsLst>
              <a:gs pos="0">
                <a:schemeClr val="tx1">
                  <a:alpha val="65000"/>
                </a:scheme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exte 6">
            <a:extLst>
              <a:ext uri="{FF2B5EF4-FFF2-40B4-BE49-F238E27FC236}">
                <a16:creationId xmlns:a16="http://schemas.microsoft.com/office/drawing/2014/main" id="{06F82ADA-DD52-40F1-B215-0292AB6A9A78}"/>
              </a:ext>
            </a:extLst>
          </p:cNvPr>
          <p:cNvSpPr>
            <a:spLocks noGrp="1"/>
          </p:cNvSpPr>
          <p:nvPr>
            <p:ph type="body" sz="quarter" idx="10" hasCustomPrompt="1"/>
          </p:nvPr>
        </p:nvSpPr>
        <p:spPr>
          <a:xfrm>
            <a:off x="423863" y="2154766"/>
            <a:ext cx="6214004" cy="2258484"/>
          </a:xfrm>
        </p:spPr>
        <p:txBody>
          <a:bodyPr>
            <a:normAutofit/>
          </a:bodyPr>
          <a:lstStyle>
            <a:lvl1pPr>
              <a:defRPr sz="4800">
                <a:solidFill>
                  <a:schemeClr val="bg1"/>
                </a:solidFill>
              </a:defRPr>
            </a:lvl1pPr>
          </a:lstStyle>
          <a:p>
            <a:pPr lvl="0"/>
            <a:r>
              <a:rPr lang="fr-FR"/>
              <a:t>Titre de la présentation</a:t>
            </a:r>
          </a:p>
        </p:txBody>
      </p:sp>
      <p:sp>
        <p:nvSpPr>
          <p:cNvPr id="9" name="Espace réservé du texte 8">
            <a:extLst>
              <a:ext uri="{FF2B5EF4-FFF2-40B4-BE49-F238E27FC236}">
                <a16:creationId xmlns:a16="http://schemas.microsoft.com/office/drawing/2014/main" id="{67B334FA-2F84-4F08-8A83-42B2990A1769}"/>
              </a:ext>
            </a:extLst>
          </p:cNvPr>
          <p:cNvSpPr>
            <a:spLocks noGrp="1"/>
          </p:cNvSpPr>
          <p:nvPr>
            <p:ph type="body" sz="quarter" idx="11" hasCustomPrompt="1"/>
          </p:nvPr>
        </p:nvSpPr>
        <p:spPr>
          <a:xfrm>
            <a:off x="423863" y="4888971"/>
            <a:ext cx="5538787" cy="299508"/>
          </a:xfrm>
        </p:spPr>
        <p:txBody>
          <a:bodyPr>
            <a:normAutofit/>
          </a:bodyPr>
          <a:lstStyle>
            <a:lvl1pPr>
              <a:defRPr sz="1800">
                <a:solidFill>
                  <a:schemeClr val="accent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Intervenant</a:t>
            </a:r>
          </a:p>
        </p:txBody>
      </p:sp>
      <p:cxnSp>
        <p:nvCxnSpPr>
          <p:cNvPr id="16" name="Connecteur droit 15">
            <a:extLst>
              <a:ext uri="{FF2B5EF4-FFF2-40B4-BE49-F238E27FC236}">
                <a16:creationId xmlns:a16="http://schemas.microsoft.com/office/drawing/2014/main" id="{14BD5847-0E64-4CCD-9B42-A29FF459EB2A}"/>
              </a:ext>
            </a:extLst>
          </p:cNvPr>
          <p:cNvCxnSpPr>
            <a:cxnSpLocks/>
          </p:cNvCxnSpPr>
          <p:nvPr userDrawn="1"/>
        </p:nvCxnSpPr>
        <p:spPr>
          <a:xfrm>
            <a:off x="423863" y="4635500"/>
            <a:ext cx="1080000"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0" name="Espace réservé du texte 8">
            <a:extLst>
              <a:ext uri="{FF2B5EF4-FFF2-40B4-BE49-F238E27FC236}">
                <a16:creationId xmlns:a16="http://schemas.microsoft.com/office/drawing/2014/main" id="{BB31D90D-0A60-44A4-8DB3-621930FF5BB5}"/>
              </a:ext>
            </a:extLst>
          </p:cNvPr>
          <p:cNvSpPr>
            <a:spLocks noGrp="1"/>
          </p:cNvSpPr>
          <p:nvPr>
            <p:ph type="body" sz="quarter" idx="12" hasCustomPrompt="1"/>
          </p:nvPr>
        </p:nvSpPr>
        <p:spPr>
          <a:xfrm>
            <a:off x="423863" y="6389157"/>
            <a:ext cx="5538787" cy="180974"/>
          </a:xfrm>
        </p:spPr>
        <p:txBody>
          <a:bodyPr anchor="ctr" anchorCtr="0">
            <a:normAutofit/>
          </a:bodyPr>
          <a:lstStyle>
            <a:lvl1pPr>
              <a:defRPr sz="12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Date</a:t>
            </a:r>
          </a:p>
        </p:txBody>
      </p:sp>
      <p:pic>
        <p:nvPicPr>
          <p:cNvPr id="12" name="Image 11" descr="Une image contenant bâtiment, dessin, fenêtre, table&#10;&#10;Description générée automatiquement">
            <a:extLst>
              <a:ext uri="{FF2B5EF4-FFF2-40B4-BE49-F238E27FC236}">
                <a16:creationId xmlns:a16="http://schemas.microsoft.com/office/drawing/2014/main" id="{A959ED1A-41F2-4DDB-A979-C9DB89EC9B4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51143" y="555527"/>
            <a:ext cx="2794992" cy="1345769"/>
          </a:xfrm>
          <a:prstGeom prst="rect">
            <a:avLst/>
          </a:prstGeom>
        </p:spPr>
      </p:pic>
    </p:spTree>
    <p:extLst>
      <p:ext uri="{BB962C8B-B14F-4D97-AF65-F5344CB8AC3E}">
        <p14:creationId xmlns:p14="http://schemas.microsoft.com/office/powerpoint/2010/main" val="34384729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meline 8 entrée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2873631D-BB98-40D1-99A2-CA3FEA88842B}" type="datetime1">
              <a:rPr lang="fr-FR" smtClean="0"/>
              <a:t>20/05/2022</a:t>
            </a:fld>
            <a:endParaRPr lang="fr-FR"/>
          </a:p>
        </p:txBody>
      </p:sp>
      <p:cxnSp>
        <p:nvCxnSpPr>
          <p:cNvPr id="13" name="Connecteur droit 12">
            <a:extLst>
              <a:ext uri="{FF2B5EF4-FFF2-40B4-BE49-F238E27FC236}">
                <a16:creationId xmlns:a16="http://schemas.microsoft.com/office/drawing/2014/main" id="{337AF937-1CE0-4838-893C-88F3A9A9CF41}"/>
              </a:ext>
            </a:extLst>
          </p:cNvPr>
          <p:cNvCxnSpPr>
            <a:stCxn id="22" idx="0"/>
          </p:cNvCxnSpPr>
          <p:nvPr userDrawn="1"/>
        </p:nvCxnSpPr>
        <p:spPr>
          <a:xfrm flipV="1">
            <a:off x="1390361" y="4141708"/>
            <a:ext cx="0" cy="156016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65486AF-D3C2-4CB0-A5AC-9A4A08928590}"/>
              </a:ext>
            </a:extLst>
          </p:cNvPr>
          <p:cNvCxnSpPr>
            <a:cxnSpLocks/>
            <a:stCxn id="24" idx="0"/>
            <a:endCxn id="38" idx="4"/>
          </p:cNvCxnSpPr>
          <p:nvPr userDrawn="1"/>
        </p:nvCxnSpPr>
        <p:spPr>
          <a:xfrm flipV="1">
            <a:off x="2734829" y="4847431"/>
            <a:ext cx="3065" cy="8544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56C06535-CD4A-44A8-B5DF-625A5BDE4623}"/>
              </a:ext>
            </a:extLst>
          </p:cNvPr>
          <p:cNvCxnSpPr>
            <a:cxnSpLocks/>
            <a:endCxn id="34" idx="4"/>
          </p:cNvCxnSpPr>
          <p:nvPr userDrawn="1"/>
        </p:nvCxnSpPr>
        <p:spPr>
          <a:xfrm flipV="1">
            <a:off x="4133199" y="4141708"/>
            <a:ext cx="0" cy="15601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12719F89-C426-465B-9D1C-91C7094BF432}"/>
              </a:ext>
            </a:extLst>
          </p:cNvPr>
          <p:cNvCxnSpPr>
            <a:cxnSpLocks/>
            <a:endCxn id="42" idx="4"/>
          </p:cNvCxnSpPr>
          <p:nvPr userDrawn="1"/>
        </p:nvCxnSpPr>
        <p:spPr>
          <a:xfrm flipV="1">
            <a:off x="5427342" y="4847431"/>
            <a:ext cx="3065" cy="8544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C368014D-12C8-4672-8DF0-7C256D96D504}"/>
              </a:ext>
            </a:extLst>
          </p:cNvPr>
          <p:cNvCxnSpPr>
            <a:cxnSpLocks/>
            <a:endCxn id="35" idx="4"/>
          </p:cNvCxnSpPr>
          <p:nvPr userDrawn="1"/>
        </p:nvCxnSpPr>
        <p:spPr>
          <a:xfrm flipV="1">
            <a:off x="6765168" y="4141708"/>
            <a:ext cx="0" cy="15601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F9D2768F-2CCE-432D-A31F-1A71BDB44689}"/>
              </a:ext>
            </a:extLst>
          </p:cNvPr>
          <p:cNvCxnSpPr>
            <a:cxnSpLocks/>
            <a:stCxn id="28" idx="0"/>
            <a:endCxn id="45" idx="4"/>
          </p:cNvCxnSpPr>
          <p:nvPr userDrawn="1"/>
        </p:nvCxnSpPr>
        <p:spPr>
          <a:xfrm flipV="1">
            <a:off x="8121895" y="4851264"/>
            <a:ext cx="0" cy="85060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04CC53C3-4D85-4385-812F-C479086BB714}"/>
              </a:ext>
            </a:extLst>
          </p:cNvPr>
          <p:cNvCxnSpPr>
            <a:cxnSpLocks/>
            <a:endCxn id="36" idx="4"/>
          </p:cNvCxnSpPr>
          <p:nvPr userDrawn="1"/>
        </p:nvCxnSpPr>
        <p:spPr>
          <a:xfrm flipV="1">
            <a:off x="9457169" y="4141708"/>
            <a:ext cx="3065" cy="15601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EB1B1705-DB94-411C-B4D0-EE3AF6FE01C0}"/>
              </a:ext>
            </a:extLst>
          </p:cNvPr>
          <p:cNvCxnSpPr>
            <a:cxnSpLocks/>
            <a:stCxn id="30" idx="0"/>
            <a:endCxn id="48" idx="4"/>
          </p:cNvCxnSpPr>
          <p:nvPr userDrawn="1"/>
        </p:nvCxnSpPr>
        <p:spPr>
          <a:xfrm flipV="1">
            <a:off x="10795507" y="4847431"/>
            <a:ext cx="0" cy="8544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56CD24D7-0284-4267-8A6B-FCE7EB910E68}"/>
              </a:ext>
            </a:extLst>
          </p:cNvPr>
          <p:cNvSpPr/>
          <p:nvPr userDrawn="1"/>
        </p:nvSpPr>
        <p:spPr>
          <a:xfrm>
            <a:off x="1305428"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84156466-033D-4FE1-AE39-99745BDD0347}"/>
              </a:ext>
            </a:extLst>
          </p:cNvPr>
          <p:cNvSpPr/>
          <p:nvPr userDrawn="1"/>
        </p:nvSpPr>
        <p:spPr>
          <a:xfrm>
            <a:off x="2649896"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C79C67D6-1152-436E-9A09-3556EEEC448B}"/>
              </a:ext>
            </a:extLst>
          </p:cNvPr>
          <p:cNvSpPr/>
          <p:nvPr userDrawn="1"/>
        </p:nvSpPr>
        <p:spPr>
          <a:xfrm>
            <a:off x="3994364"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FB3BA2CA-CD7A-4A86-A1EA-25E74E1F4041}"/>
              </a:ext>
            </a:extLst>
          </p:cNvPr>
          <p:cNvSpPr/>
          <p:nvPr userDrawn="1"/>
        </p:nvSpPr>
        <p:spPr>
          <a:xfrm>
            <a:off x="5345474"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E1B65DAF-80A5-4616-834C-1A0A339195FD}"/>
              </a:ext>
            </a:extLst>
          </p:cNvPr>
          <p:cNvSpPr/>
          <p:nvPr userDrawn="1"/>
        </p:nvSpPr>
        <p:spPr>
          <a:xfrm>
            <a:off x="6683300"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18F03FC2-EE3E-4794-A4E7-16A7C1A6EED2}"/>
              </a:ext>
            </a:extLst>
          </p:cNvPr>
          <p:cNvSpPr/>
          <p:nvPr userDrawn="1"/>
        </p:nvSpPr>
        <p:spPr>
          <a:xfrm>
            <a:off x="8036962"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21CF027B-6443-4800-93AD-797D0DDF390C}"/>
              </a:ext>
            </a:extLst>
          </p:cNvPr>
          <p:cNvSpPr/>
          <p:nvPr userDrawn="1"/>
        </p:nvSpPr>
        <p:spPr>
          <a:xfrm>
            <a:off x="9372236"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ED4D1FE9-1A8B-40AB-B024-6F5B43571A6C}"/>
              </a:ext>
            </a:extLst>
          </p:cNvPr>
          <p:cNvSpPr/>
          <p:nvPr userDrawn="1"/>
        </p:nvSpPr>
        <p:spPr>
          <a:xfrm>
            <a:off x="10710574" y="5701871"/>
            <a:ext cx="169866" cy="169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30">
            <a:extLst>
              <a:ext uri="{FF2B5EF4-FFF2-40B4-BE49-F238E27FC236}">
                <a16:creationId xmlns:a16="http://schemas.microsoft.com/office/drawing/2014/main" id="{EBEF7C19-F4D3-4200-9BAD-CC91FF5C41BA}"/>
              </a:ext>
            </a:extLst>
          </p:cNvPr>
          <p:cNvCxnSpPr>
            <a:cxnSpLocks/>
          </p:cNvCxnSpPr>
          <p:nvPr userDrawn="1"/>
        </p:nvCxnSpPr>
        <p:spPr>
          <a:xfrm>
            <a:off x="1475295" y="5785325"/>
            <a:ext cx="9241411"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3" name="Espace réservé pour une image  2">
            <a:extLst>
              <a:ext uri="{FF2B5EF4-FFF2-40B4-BE49-F238E27FC236}">
                <a16:creationId xmlns:a16="http://schemas.microsoft.com/office/drawing/2014/main" id="{AC4F15EE-8198-46F2-8024-3252796484C1}"/>
              </a:ext>
            </a:extLst>
          </p:cNvPr>
          <p:cNvSpPr>
            <a:spLocks noGrp="1"/>
          </p:cNvSpPr>
          <p:nvPr>
            <p:ph type="pic" sz="quarter" idx="10" hasCustomPrompt="1"/>
          </p:nvPr>
        </p:nvSpPr>
        <p:spPr>
          <a:xfrm>
            <a:off x="893934" y="3150764"/>
            <a:ext cx="992854" cy="990944"/>
          </a:xfrm>
          <a:prstGeom prst="ellipse">
            <a:avLst/>
          </a:prstGeom>
        </p:spPr>
        <p:txBody>
          <a:bodyPr anchor="ctr" anchorCtr="0">
            <a:noAutofit/>
          </a:bodyPr>
          <a:lstStyle>
            <a:lvl1pPr algn="ctr">
              <a:defRPr sz="800">
                <a:latin typeface="+mn-lt"/>
              </a:defRPr>
            </a:lvl1pPr>
          </a:lstStyle>
          <a:p>
            <a:r>
              <a:rPr lang="fr-FR"/>
              <a:t>image</a:t>
            </a:r>
          </a:p>
        </p:txBody>
      </p:sp>
      <p:sp>
        <p:nvSpPr>
          <p:cNvPr id="34" name="Espace réservé pour une image  2">
            <a:extLst>
              <a:ext uri="{FF2B5EF4-FFF2-40B4-BE49-F238E27FC236}">
                <a16:creationId xmlns:a16="http://schemas.microsoft.com/office/drawing/2014/main" id="{B395DDFE-B565-411C-AA26-FCDFCC69CF42}"/>
              </a:ext>
            </a:extLst>
          </p:cNvPr>
          <p:cNvSpPr>
            <a:spLocks noGrp="1"/>
          </p:cNvSpPr>
          <p:nvPr>
            <p:ph type="pic" sz="quarter" idx="11" hasCustomPrompt="1"/>
          </p:nvPr>
        </p:nvSpPr>
        <p:spPr>
          <a:xfrm>
            <a:off x="3636772" y="3150764"/>
            <a:ext cx="992854" cy="990944"/>
          </a:xfrm>
          <a:prstGeom prst="ellipse">
            <a:avLst/>
          </a:prstGeom>
        </p:spPr>
        <p:txBody>
          <a:bodyPr vert="horz" lIns="0" tIns="0" rIns="0" bIns="45720" rtlCol="0" anchor="ctr" anchorCtr="0">
            <a:noAutofit/>
          </a:bodyPr>
          <a:lstStyle>
            <a:lvl1pPr algn="ctr">
              <a:defRPr lang="fr-FR" sz="800" dirty="0">
                <a:latin typeface="+mn-lt"/>
              </a:defRPr>
            </a:lvl1pPr>
          </a:lstStyle>
          <a:p>
            <a:pPr lvl="0" algn="ctr"/>
            <a:r>
              <a:rPr lang="fr-FR"/>
              <a:t>image</a:t>
            </a:r>
          </a:p>
        </p:txBody>
      </p:sp>
      <p:sp>
        <p:nvSpPr>
          <p:cNvPr id="35" name="Espace réservé pour une image  2">
            <a:extLst>
              <a:ext uri="{FF2B5EF4-FFF2-40B4-BE49-F238E27FC236}">
                <a16:creationId xmlns:a16="http://schemas.microsoft.com/office/drawing/2014/main" id="{7E61289B-A699-4E12-9D9C-1A57956620CB}"/>
              </a:ext>
            </a:extLst>
          </p:cNvPr>
          <p:cNvSpPr>
            <a:spLocks noGrp="1"/>
          </p:cNvSpPr>
          <p:nvPr>
            <p:ph type="pic" sz="quarter" idx="12" hasCustomPrompt="1"/>
          </p:nvPr>
        </p:nvSpPr>
        <p:spPr>
          <a:xfrm>
            <a:off x="6268741" y="3150764"/>
            <a:ext cx="992854" cy="990944"/>
          </a:xfrm>
          <a:prstGeom prst="ellipse">
            <a:avLst/>
          </a:prstGeom>
        </p:spPr>
        <p:txBody>
          <a:bodyPr vert="horz" lIns="0" tIns="0" rIns="0" bIns="45720" rtlCol="0" anchor="ctr" anchorCtr="0">
            <a:noAutofit/>
          </a:bodyPr>
          <a:lstStyle>
            <a:lvl1pPr algn="ctr">
              <a:defRPr lang="fr-FR" sz="800" dirty="0">
                <a:latin typeface="+mn-lt"/>
              </a:defRPr>
            </a:lvl1pPr>
          </a:lstStyle>
          <a:p>
            <a:pPr lvl="0" algn="ctr"/>
            <a:r>
              <a:rPr lang="fr-FR"/>
              <a:t>image</a:t>
            </a:r>
          </a:p>
        </p:txBody>
      </p:sp>
      <p:sp>
        <p:nvSpPr>
          <p:cNvPr id="36" name="Espace réservé pour une image  2">
            <a:extLst>
              <a:ext uri="{FF2B5EF4-FFF2-40B4-BE49-F238E27FC236}">
                <a16:creationId xmlns:a16="http://schemas.microsoft.com/office/drawing/2014/main" id="{9011FB87-D370-4A8B-BBB2-3EFC724A4C88}"/>
              </a:ext>
            </a:extLst>
          </p:cNvPr>
          <p:cNvSpPr>
            <a:spLocks noGrp="1"/>
          </p:cNvSpPr>
          <p:nvPr>
            <p:ph type="pic" sz="quarter" idx="13" hasCustomPrompt="1"/>
          </p:nvPr>
        </p:nvSpPr>
        <p:spPr>
          <a:xfrm>
            <a:off x="8963807" y="3150764"/>
            <a:ext cx="992854" cy="990944"/>
          </a:xfrm>
          <a:prstGeom prst="ellipse">
            <a:avLst/>
          </a:prstGeom>
        </p:spPr>
        <p:txBody>
          <a:bodyPr anchor="ctr" anchorCtr="0">
            <a:normAutofit/>
          </a:bodyPr>
          <a:lstStyle>
            <a:lvl1pPr algn="ctr">
              <a:defRPr lang="fr-FR" sz="800" kern="1200" dirty="0">
                <a:solidFill>
                  <a:schemeClr val="tx1"/>
                </a:solidFill>
                <a:latin typeface="+mn-lt"/>
                <a:ea typeface="+mn-ea"/>
                <a:cs typeface="+mn-cs"/>
              </a:defRPr>
            </a:lvl1pPr>
          </a:lstStyle>
          <a:p>
            <a:r>
              <a:rPr lang="fr-FR"/>
              <a:t>image</a:t>
            </a:r>
          </a:p>
        </p:txBody>
      </p:sp>
      <p:sp>
        <p:nvSpPr>
          <p:cNvPr id="38" name="Espace réservé pour une image  2">
            <a:extLst>
              <a:ext uri="{FF2B5EF4-FFF2-40B4-BE49-F238E27FC236}">
                <a16:creationId xmlns:a16="http://schemas.microsoft.com/office/drawing/2014/main" id="{B113FD84-4844-48A4-9FC1-1DB7508C98A5}"/>
              </a:ext>
            </a:extLst>
          </p:cNvPr>
          <p:cNvSpPr>
            <a:spLocks noGrp="1"/>
          </p:cNvSpPr>
          <p:nvPr>
            <p:ph type="pic" sz="quarter" idx="14" hasCustomPrompt="1"/>
          </p:nvPr>
        </p:nvSpPr>
        <p:spPr>
          <a:xfrm>
            <a:off x="2241467" y="3856487"/>
            <a:ext cx="992854" cy="990944"/>
          </a:xfrm>
          <a:prstGeom prst="ellipse">
            <a:avLst/>
          </a:prstGeom>
        </p:spPr>
        <p:txBody>
          <a:bodyPr vert="horz" lIns="0" tIns="0" rIns="0" bIns="45720" rtlCol="0" anchor="ctr" anchorCtr="0">
            <a:noAutofit/>
          </a:bodyPr>
          <a:lstStyle>
            <a:lvl1pPr algn="ctr">
              <a:defRPr lang="fr-FR" sz="800" dirty="0">
                <a:latin typeface="+mn-lt"/>
              </a:defRPr>
            </a:lvl1pPr>
          </a:lstStyle>
          <a:p>
            <a:pPr lvl="0" algn="ctr"/>
            <a:r>
              <a:rPr lang="fr-FR"/>
              <a:t>image</a:t>
            </a:r>
          </a:p>
        </p:txBody>
      </p:sp>
      <p:sp>
        <p:nvSpPr>
          <p:cNvPr id="42" name="Espace réservé pour une image  2">
            <a:extLst>
              <a:ext uri="{FF2B5EF4-FFF2-40B4-BE49-F238E27FC236}">
                <a16:creationId xmlns:a16="http://schemas.microsoft.com/office/drawing/2014/main" id="{16E63D34-96DF-4338-A4B6-8A8F92C28B0A}"/>
              </a:ext>
            </a:extLst>
          </p:cNvPr>
          <p:cNvSpPr>
            <a:spLocks noGrp="1"/>
          </p:cNvSpPr>
          <p:nvPr>
            <p:ph type="pic" sz="quarter" idx="15" hasCustomPrompt="1"/>
          </p:nvPr>
        </p:nvSpPr>
        <p:spPr>
          <a:xfrm>
            <a:off x="4933980" y="3856487"/>
            <a:ext cx="992854" cy="990944"/>
          </a:xfrm>
          <a:prstGeom prst="ellipse">
            <a:avLst/>
          </a:prstGeom>
        </p:spPr>
        <p:txBody>
          <a:bodyPr vert="horz" lIns="0" tIns="0" rIns="0" bIns="45720" rtlCol="0" anchor="ctr" anchorCtr="0">
            <a:noAutofit/>
          </a:bodyPr>
          <a:lstStyle>
            <a:lvl1pPr algn="ctr">
              <a:defRPr lang="fr-FR" sz="800" dirty="0">
                <a:latin typeface="+mn-lt"/>
              </a:defRPr>
            </a:lvl1pPr>
          </a:lstStyle>
          <a:p>
            <a:pPr lvl="0" algn="ctr"/>
            <a:r>
              <a:rPr lang="fr-FR"/>
              <a:t>image</a:t>
            </a:r>
          </a:p>
        </p:txBody>
      </p:sp>
      <p:sp>
        <p:nvSpPr>
          <p:cNvPr id="45" name="Espace réservé pour une image  2">
            <a:extLst>
              <a:ext uri="{FF2B5EF4-FFF2-40B4-BE49-F238E27FC236}">
                <a16:creationId xmlns:a16="http://schemas.microsoft.com/office/drawing/2014/main" id="{8DAF90DA-9120-4502-A5E7-6F469CA4C811}"/>
              </a:ext>
            </a:extLst>
          </p:cNvPr>
          <p:cNvSpPr>
            <a:spLocks noGrp="1"/>
          </p:cNvSpPr>
          <p:nvPr>
            <p:ph type="pic" sz="quarter" idx="16" hasCustomPrompt="1"/>
          </p:nvPr>
        </p:nvSpPr>
        <p:spPr>
          <a:xfrm>
            <a:off x="7625468" y="3860320"/>
            <a:ext cx="992854" cy="990944"/>
          </a:xfrm>
          <a:prstGeom prst="ellipse">
            <a:avLst/>
          </a:prstGeom>
        </p:spPr>
        <p:txBody>
          <a:bodyPr anchor="ctr" anchorCtr="0">
            <a:normAutofit/>
          </a:bodyPr>
          <a:lstStyle>
            <a:lvl1pPr algn="ctr">
              <a:defRPr lang="fr-FR" sz="800" kern="1200" dirty="0">
                <a:solidFill>
                  <a:schemeClr val="tx1"/>
                </a:solidFill>
                <a:latin typeface="+mn-lt"/>
                <a:ea typeface="+mn-ea"/>
                <a:cs typeface="+mn-cs"/>
              </a:defRPr>
            </a:lvl1pPr>
          </a:lstStyle>
          <a:p>
            <a:r>
              <a:rPr lang="fr-FR"/>
              <a:t>image</a:t>
            </a:r>
          </a:p>
        </p:txBody>
      </p:sp>
      <p:sp>
        <p:nvSpPr>
          <p:cNvPr id="48" name="Espace réservé pour une image  2">
            <a:extLst>
              <a:ext uri="{FF2B5EF4-FFF2-40B4-BE49-F238E27FC236}">
                <a16:creationId xmlns:a16="http://schemas.microsoft.com/office/drawing/2014/main" id="{EF896619-5470-4652-ADA6-F46A0375AC09}"/>
              </a:ext>
            </a:extLst>
          </p:cNvPr>
          <p:cNvSpPr>
            <a:spLocks noGrp="1"/>
          </p:cNvSpPr>
          <p:nvPr>
            <p:ph type="pic" sz="quarter" idx="17" hasCustomPrompt="1"/>
          </p:nvPr>
        </p:nvSpPr>
        <p:spPr>
          <a:xfrm>
            <a:off x="10299080" y="3856487"/>
            <a:ext cx="992854" cy="990944"/>
          </a:xfrm>
          <a:prstGeom prst="ellipse">
            <a:avLst/>
          </a:prstGeom>
        </p:spPr>
        <p:txBody>
          <a:bodyPr anchor="ctr" anchorCtr="0">
            <a:normAutofit/>
          </a:bodyPr>
          <a:lstStyle>
            <a:lvl1pPr algn="ctr">
              <a:defRPr lang="fr-FR" sz="800" kern="1200" dirty="0">
                <a:solidFill>
                  <a:schemeClr val="tx1"/>
                </a:solidFill>
                <a:latin typeface="+mn-lt"/>
                <a:ea typeface="+mn-ea"/>
                <a:cs typeface="+mn-cs"/>
              </a:defRPr>
            </a:lvl1pPr>
          </a:lstStyle>
          <a:p>
            <a:r>
              <a:rPr lang="fr-FR"/>
              <a:t>image</a:t>
            </a:r>
          </a:p>
        </p:txBody>
      </p:sp>
      <p:sp>
        <p:nvSpPr>
          <p:cNvPr id="59" name="Espace réservé du texte 58">
            <a:extLst>
              <a:ext uri="{FF2B5EF4-FFF2-40B4-BE49-F238E27FC236}">
                <a16:creationId xmlns:a16="http://schemas.microsoft.com/office/drawing/2014/main" id="{F2EE8F47-35C6-4FA8-B6DD-291715A51564}"/>
              </a:ext>
            </a:extLst>
          </p:cNvPr>
          <p:cNvSpPr>
            <a:spLocks noGrp="1"/>
          </p:cNvSpPr>
          <p:nvPr>
            <p:ph type="body" sz="quarter" idx="18" hasCustomPrompt="1"/>
          </p:nvPr>
        </p:nvSpPr>
        <p:spPr>
          <a:xfrm>
            <a:off x="893934" y="2143866"/>
            <a:ext cx="1198562" cy="379412"/>
          </a:xfrm>
        </p:spPr>
        <p:txBody>
          <a:bodyPr>
            <a:noAutofit/>
          </a:bodyPr>
          <a:lstStyle>
            <a:lvl1pPr>
              <a:spcBef>
                <a:spcPts val="0"/>
              </a:spcBef>
              <a:defRPr sz="1200" b="1"/>
            </a:lvl1pPr>
            <a:lvl3pPr>
              <a:defRPr/>
            </a:lvl3pPr>
          </a:lstStyle>
          <a:p>
            <a:pPr lvl="0"/>
            <a:r>
              <a:rPr lang="fr-FR"/>
              <a:t>Jour Mois Année</a:t>
            </a:r>
          </a:p>
        </p:txBody>
      </p:sp>
      <p:sp>
        <p:nvSpPr>
          <p:cNvPr id="60" name="Espace réservé du texte 58">
            <a:extLst>
              <a:ext uri="{FF2B5EF4-FFF2-40B4-BE49-F238E27FC236}">
                <a16:creationId xmlns:a16="http://schemas.microsoft.com/office/drawing/2014/main" id="{6CDAEF6A-73AE-443C-8A3F-5C27A9A0E2E6}"/>
              </a:ext>
            </a:extLst>
          </p:cNvPr>
          <p:cNvSpPr>
            <a:spLocks noGrp="1"/>
          </p:cNvSpPr>
          <p:nvPr>
            <p:ph type="body" sz="quarter" idx="19" hasCustomPrompt="1"/>
          </p:nvPr>
        </p:nvSpPr>
        <p:spPr>
          <a:xfrm>
            <a:off x="893934" y="2589898"/>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63" name="Espace réservé du texte 58">
            <a:extLst>
              <a:ext uri="{FF2B5EF4-FFF2-40B4-BE49-F238E27FC236}">
                <a16:creationId xmlns:a16="http://schemas.microsoft.com/office/drawing/2014/main" id="{F1113CAF-E5B1-4401-8F05-34EA54E5E65F}"/>
              </a:ext>
            </a:extLst>
          </p:cNvPr>
          <p:cNvSpPr>
            <a:spLocks noGrp="1"/>
          </p:cNvSpPr>
          <p:nvPr>
            <p:ph type="body" sz="quarter" idx="20" hasCustomPrompt="1"/>
          </p:nvPr>
        </p:nvSpPr>
        <p:spPr>
          <a:xfrm>
            <a:off x="3636772" y="2143866"/>
            <a:ext cx="1198562" cy="379412"/>
          </a:xfrm>
        </p:spPr>
        <p:txBody>
          <a:bodyPr>
            <a:noAutofit/>
          </a:bodyPr>
          <a:lstStyle>
            <a:lvl1pPr>
              <a:spcBef>
                <a:spcPts val="0"/>
              </a:spcBef>
              <a:defRPr sz="1200" b="1"/>
            </a:lvl1pPr>
            <a:lvl3pPr>
              <a:defRPr/>
            </a:lvl3pPr>
          </a:lstStyle>
          <a:p>
            <a:pPr lvl="0"/>
            <a:r>
              <a:rPr lang="fr-FR"/>
              <a:t>Jour Mois Année</a:t>
            </a:r>
          </a:p>
        </p:txBody>
      </p:sp>
      <p:sp>
        <p:nvSpPr>
          <p:cNvPr id="64" name="Espace réservé du texte 58">
            <a:extLst>
              <a:ext uri="{FF2B5EF4-FFF2-40B4-BE49-F238E27FC236}">
                <a16:creationId xmlns:a16="http://schemas.microsoft.com/office/drawing/2014/main" id="{8DFF9875-9264-44E3-BD83-78472D8D1787}"/>
              </a:ext>
            </a:extLst>
          </p:cNvPr>
          <p:cNvSpPr>
            <a:spLocks noGrp="1"/>
          </p:cNvSpPr>
          <p:nvPr>
            <p:ph type="body" sz="quarter" idx="21" hasCustomPrompt="1"/>
          </p:nvPr>
        </p:nvSpPr>
        <p:spPr>
          <a:xfrm>
            <a:off x="3636772" y="2589898"/>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65" name="Espace réservé du texte 58">
            <a:extLst>
              <a:ext uri="{FF2B5EF4-FFF2-40B4-BE49-F238E27FC236}">
                <a16:creationId xmlns:a16="http://schemas.microsoft.com/office/drawing/2014/main" id="{38E29919-B400-4BBF-808E-0BEA84CCB910}"/>
              </a:ext>
            </a:extLst>
          </p:cNvPr>
          <p:cNvSpPr>
            <a:spLocks noGrp="1"/>
          </p:cNvSpPr>
          <p:nvPr>
            <p:ph type="body" sz="quarter" idx="22" hasCustomPrompt="1"/>
          </p:nvPr>
        </p:nvSpPr>
        <p:spPr>
          <a:xfrm>
            <a:off x="6268741" y="2143866"/>
            <a:ext cx="1198562" cy="379412"/>
          </a:xfrm>
        </p:spPr>
        <p:txBody>
          <a:bodyPr>
            <a:noAutofit/>
          </a:bodyPr>
          <a:lstStyle>
            <a:lvl1pPr>
              <a:spcBef>
                <a:spcPts val="0"/>
              </a:spcBef>
              <a:defRPr sz="1200" b="1"/>
            </a:lvl1pPr>
            <a:lvl3pPr>
              <a:defRPr/>
            </a:lvl3pPr>
          </a:lstStyle>
          <a:p>
            <a:pPr lvl="0"/>
            <a:r>
              <a:rPr lang="fr-FR"/>
              <a:t>Jour Mois Année</a:t>
            </a:r>
          </a:p>
        </p:txBody>
      </p:sp>
      <p:sp>
        <p:nvSpPr>
          <p:cNvPr id="66" name="Espace réservé du texte 58">
            <a:extLst>
              <a:ext uri="{FF2B5EF4-FFF2-40B4-BE49-F238E27FC236}">
                <a16:creationId xmlns:a16="http://schemas.microsoft.com/office/drawing/2014/main" id="{6EDFB74A-0E9E-466B-B392-AE030FDBD241}"/>
              </a:ext>
            </a:extLst>
          </p:cNvPr>
          <p:cNvSpPr>
            <a:spLocks noGrp="1"/>
          </p:cNvSpPr>
          <p:nvPr>
            <p:ph type="body" sz="quarter" idx="23" hasCustomPrompt="1"/>
          </p:nvPr>
        </p:nvSpPr>
        <p:spPr>
          <a:xfrm>
            <a:off x="6268741" y="2589898"/>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67" name="Espace réservé du texte 58">
            <a:extLst>
              <a:ext uri="{FF2B5EF4-FFF2-40B4-BE49-F238E27FC236}">
                <a16:creationId xmlns:a16="http://schemas.microsoft.com/office/drawing/2014/main" id="{F890D6F5-5BCE-4CE0-9E5D-D8E21908C500}"/>
              </a:ext>
            </a:extLst>
          </p:cNvPr>
          <p:cNvSpPr>
            <a:spLocks noGrp="1"/>
          </p:cNvSpPr>
          <p:nvPr>
            <p:ph type="body" sz="quarter" idx="24" hasCustomPrompt="1"/>
          </p:nvPr>
        </p:nvSpPr>
        <p:spPr>
          <a:xfrm>
            <a:off x="8963807" y="2143866"/>
            <a:ext cx="1198562" cy="379412"/>
          </a:xfrm>
        </p:spPr>
        <p:txBody>
          <a:bodyPr>
            <a:noAutofit/>
          </a:bodyPr>
          <a:lstStyle>
            <a:lvl1pPr>
              <a:spcBef>
                <a:spcPts val="0"/>
              </a:spcBef>
              <a:defRPr sz="1200" b="1"/>
            </a:lvl1pPr>
            <a:lvl3pPr>
              <a:defRPr/>
            </a:lvl3pPr>
          </a:lstStyle>
          <a:p>
            <a:pPr lvl="0"/>
            <a:r>
              <a:rPr lang="fr-FR"/>
              <a:t>Jour Mois Année</a:t>
            </a:r>
          </a:p>
        </p:txBody>
      </p:sp>
      <p:sp>
        <p:nvSpPr>
          <p:cNvPr id="68" name="Espace réservé du texte 58">
            <a:extLst>
              <a:ext uri="{FF2B5EF4-FFF2-40B4-BE49-F238E27FC236}">
                <a16:creationId xmlns:a16="http://schemas.microsoft.com/office/drawing/2014/main" id="{9F9E583A-2B45-4431-B469-7AD704A0A5EA}"/>
              </a:ext>
            </a:extLst>
          </p:cNvPr>
          <p:cNvSpPr>
            <a:spLocks noGrp="1"/>
          </p:cNvSpPr>
          <p:nvPr>
            <p:ph type="body" sz="quarter" idx="25" hasCustomPrompt="1"/>
          </p:nvPr>
        </p:nvSpPr>
        <p:spPr>
          <a:xfrm>
            <a:off x="8963807" y="2589898"/>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69" name="Espace réservé du texte 58">
            <a:extLst>
              <a:ext uri="{FF2B5EF4-FFF2-40B4-BE49-F238E27FC236}">
                <a16:creationId xmlns:a16="http://schemas.microsoft.com/office/drawing/2014/main" id="{3329381E-DC0C-42F6-99DF-2504C474DC4B}"/>
              </a:ext>
            </a:extLst>
          </p:cNvPr>
          <p:cNvSpPr>
            <a:spLocks noGrp="1"/>
          </p:cNvSpPr>
          <p:nvPr>
            <p:ph type="body" sz="quarter" idx="26" hasCustomPrompt="1"/>
          </p:nvPr>
        </p:nvSpPr>
        <p:spPr>
          <a:xfrm>
            <a:off x="2243356" y="2849567"/>
            <a:ext cx="1198562" cy="379412"/>
          </a:xfrm>
        </p:spPr>
        <p:txBody>
          <a:bodyPr>
            <a:noAutofit/>
          </a:bodyPr>
          <a:lstStyle>
            <a:lvl1pPr>
              <a:spcBef>
                <a:spcPts val="0"/>
              </a:spcBef>
              <a:defRPr sz="1200" b="1"/>
            </a:lvl1pPr>
            <a:lvl3pPr>
              <a:defRPr/>
            </a:lvl3pPr>
          </a:lstStyle>
          <a:p>
            <a:pPr lvl="0"/>
            <a:r>
              <a:rPr lang="fr-FR"/>
              <a:t>Jour Mois Année</a:t>
            </a:r>
          </a:p>
        </p:txBody>
      </p:sp>
      <p:sp>
        <p:nvSpPr>
          <p:cNvPr id="70" name="Espace réservé du texte 58">
            <a:extLst>
              <a:ext uri="{FF2B5EF4-FFF2-40B4-BE49-F238E27FC236}">
                <a16:creationId xmlns:a16="http://schemas.microsoft.com/office/drawing/2014/main" id="{C8DFBF34-65A4-415E-90CF-9FD0A4D4BF84}"/>
              </a:ext>
            </a:extLst>
          </p:cNvPr>
          <p:cNvSpPr>
            <a:spLocks noGrp="1"/>
          </p:cNvSpPr>
          <p:nvPr>
            <p:ph type="body" sz="quarter" idx="27" hasCustomPrompt="1"/>
          </p:nvPr>
        </p:nvSpPr>
        <p:spPr>
          <a:xfrm>
            <a:off x="2243356" y="3295599"/>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71" name="Espace réservé du texte 58">
            <a:extLst>
              <a:ext uri="{FF2B5EF4-FFF2-40B4-BE49-F238E27FC236}">
                <a16:creationId xmlns:a16="http://schemas.microsoft.com/office/drawing/2014/main" id="{E122F7B8-5588-46D9-B006-D95DCD90DF8D}"/>
              </a:ext>
            </a:extLst>
          </p:cNvPr>
          <p:cNvSpPr>
            <a:spLocks noGrp="1"/>
          </p:cNvSpPr>
          <p:nvPr>
            <p:ph type="body" sz="quarter" idx="28" hasCustomPrompt="1"/>
          </p:nvPr>
        </p:nvSpPr>
        <p:spPr>
          <a:xfrm>
            <a:off x="4933980" y="2849567"/>
            <a:ext cx="1198562" cy="379412"/>
          </a:xfrm>
        </p:spPr>
        <p:txBody>
          <a:bodyPr>
            <a:noAutofit/>
          </a:bodyPr>
          <a:lstStyle>
            <a:lvl1pPr>
              <a:spcBef>
                <a:spcPts val="0"/>
              </a:spcBef>
              <a:defRPr sz="1200" b="1"/>
            </a:lvl1pPr>
            <a:lvl3pPr>
              <a:defRPr/>
            </a:lvl3pPr>
          </a:lstStyle>
          <a:p>
            <a:pPr lvl="0"/>
            <a:r>
              <a:rPr lang="fr-FR"/>
              <a:t>Jour Mois Année</a:t>
            </a:r>
          </a:p>
        </p:txBody>
      </p:sp>
      <p:sp>
        <p:nvSpPr>
          <p:cNvPr id="72" name="Espace réservé du texte 58">
            <a:extLst>
              <a:ext uri="{FF2B5EF4-FFF2-40B4-BE49-F238E27FC236}">
                <a16:creationId xmlns:a16="http://schemas.microsoft.com/office/drawing/2014/main" id="{B2E35B54-BD62-4F9C-BD34-6226C82C82EC}"/>
              </a:ext>
            </a:extLst>
          </p:cNvPr>
          <p:cNvSpPr>
            <a:spLocks noGrp="1"/>
          </p:cNvSpPr>
          <p:nvPr>
            <p:ph type="body" sz="quarter" idx="29" hasCustomPrompt="1"/>
          </p:nvPr>
        </p:nvSpPr>
        <p:spPr>
          <a:xfrm>
            <a:off x="4933980" y="3295599"/>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73" name="Espace réservé du texte 58">
            <a:extLst>
              <a:ext uri="{FF2B5EF4-FFF2-40B4-BE49-F238E27FC236}">
                <a16:creationId xmlns:a16="http://schemas.microsoft.com/office/drawing/2014/main" id="{42FD82CC-F691-4F8E-BE08-3B76EB848241}"/>
              </a:ext>
            </a:extLst>
          </p:cNvPr>
          <p:cNvSpPr>
            <a:spLocks noGrp="1"/>
          </p:cNvSpPr>
          <p:nvPr>
            <p:ph type="body" sz="quarter" idx="30" hasCustomPrompt="1"/>
          </p:nvPr>
        </p:nvSpPr>
        <p:spPr>
          <a:xfrm>
            <a:off x="7624604" y="2849567"/>
            <a:ext cx="1198562" cy="379412"/>
          </a:xfrm>
        </p:spPr>
        <p:txBody>
          <a:bodyPr>
            <a:noAutofit/>
          </a:bodyPr>
          <a:lstStyle>
            <a:lvl1pPr>
              <a:spcBef>
                <a:spcPts val="0"/>
              </a:spcBef>
              <a:defRPr sz="1200" b="1"/>
            </a:lvl1pPr>
            <a:lvl3pPr>
              <a:defRPr/>
            </a:lvl3pPr>
          </a:lstStyle>
          <a:p>
            <a:pPr lvl="0"/>
            <a:r>
              <a:rPr lang="fr-FR"/>
              <a:t>Jour Mois Année</a:t>
            </a:r>
          </a:p>
        </p:txBody>
      </p:sp>
      <p:sp>
        <p:nvSpPr>
          <p:cNvPr id="74" name="Espace réservé du texte 58">
            <a:extLst>
              <a:ext uri="{FF2B5EF4-FFF2-40B4-BE49-F238E27FC236}">
                <a16:creationId xmlns:a16="http://schemas.microsoft.com/office/drawing/2014/main" id="{BF1712CC-19CC-4490-A7F4-D6876E821FF3}"/>
              </a:ext>
            </a:extLst>
          </p:cNvPr>
          <p:cNvSpPr>
            <a:spLocks noGrp="1"/>
          </p:cNvSpPr>
          <p:nvPr>
            <p:ph type="body" sz="quarter" idx="31" hasCustomPrompt="1"/>
          </p:nvPr>
        </p:nvSpPr>
        <p:spPr>
          <a:xfrm>
            <a:off x="7624604" y="3295599"/>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75" name="Espace réservé du texte 58">
            <a:extLst>
              <a:ext uri="{FF2B5EF4-FFF2-40B4-BE49-F238E27FC236}">
                <a16:creationId xmlns:a16="http://schemas.microsoft.com/office/drawing/2014/main" id="{F403AECC-26B0-4C43-AC4B-AF3668E325EC}"/>
              </a:ext>
            </a:extLst>
          </p:cNvPr>
          <p:cNvSpPr>
            <a:spLocks noGrp="1"/>
          </p:cNvSpPr>
          <p:nvPr>
            <p:ph type="body" sz="quarter" idx="32" hasCustomPrompt="1"/>
          </p:nvPr>
        </p:nvSpPr>
        <p:spPr>
          <a:xfrm>
            <a:off x="10299080" y="2849567"/>
            <a:ext cx="1198562" cy="379412"/>
          </a:xfrm>
        </p:spPr>
        <p:txBody>
          <a:bodyPr>
            <a:noAutofit/>
          </a:bodyPr>
          <a:lstStyle>
            <a:lvl1pPr>
              <a:spcBef>
                <a:spcPts val="0"/>
              </a:spcBef>
              <a:defRPr sz="1200" b="1"/>
            </a:lvl1pPr>
            <a:lvl3pPr>
              <a:defRPr/>
            </a:lvl3pPr>
          </a:lstStyle>
          <a:p>
            <a:pPr lvl="0"/>
            <a:r>
              <a:rPr lang="fr-FR"/>
              <a:t>Jour Mois Année</a:t>
            </a:r>
          </a:p>
        </p:txBody>
      </p:sp>
      <p:sp>
        <p:nvSpPr>
          <p:cNvPr id="76" name="Espace réservé du texte 58">
            <a:extLst>
              <a:ext uri="{FF2B5EF4-FFF2-40B4-BE49-F238E27FC236}">
                <a16:creationId xmlns:a16="http://schemas.microsoft.com/office/drawing/2014/main" id="{84D84DE3-1216-4A41-A4B0-CCBD78DC6C76}"/>
              </a:ext>
            </a:extLst>
          </p:cNvPr>
          <p:cNvSpPr>
            <a:spLocks noGrp="1"/>
          </p:cNvSpPr>
          <p:nvPr>
            <p:ph type="body" sz="quarter" idx="33" hasCustomPrompt="1"/>
          </p:nvPr>
        </p:nvSpPr>
        <p:spPr>
          <a:xfrm>
            <a:off x="10299080" y="3295599"/>
            <a:ext cx="1198562" cy="379412"/>
          </a:xfrm>
        </p:spPr>
        <p:txBody>
          <a:bodyPr>
            <a:normAutofit/>
          </a:bodyPr>
          <a:lstStyle>
            <a:lvl1pPr>
              <a:defRPr sz="1000">
                <a:latin typeface="+mn-lt"/>
              </a:defRPr>
            </a:lvl1pPr>
            <a:lvl3pPr>
              <a:defRPr/>
            </a:lvl3pPr>
            <a:lvl4pPr>
              <a:defRPr/>
            </a:lvl4pPr>
          </a:lstStyle>
          <a:p>
            <a:pPr lvl="0"/>
            <a:r>
              <a:rPr lang="fr-FR"/>
              <a:t>Texte</a:t>
            </a: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83081279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 images + text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FBABBB95-30EC-45CE-888B-0952B166434A}"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52" name="Espace réservé pour une image  3">
            <a:extLst>
              <a:ext uri="{FF2B5EF4-FFF2-40B4-BE49-F238E27FC236}">
                <a16:creationId xmlns:a16="http://schemas.microsoft.com/office/drawing/2014/main" id="{8703E5DF-A8D1-4656-AC7D-D085997BF125}"/>
              </a:ext>
            </a:extLst>
          </p:cNvPr>
          <p:cNvSpPr>
            <a:spLocks noGrp="1"/>
          </p:cNvSpPr>
          <p:nvPr>
            <p:ph type="pic" sz="quarter" idx="56" hasCustomPrompt="1"/>
          </p:nvPr>
        </p:nvSpPr>
        <p:spPr>
          <a:xfrm>
            <a:off x="882650" y="1802578"/>
            <a:ext cx="1841498" cy="1227664"/>
          </a:xfrm>
        </p:spPr>
        <p:txBody>
          <a:bodyPr anchor="ctr" anchorCtr="0">
            <a:normAutofit/>
          </a:bodyPr>
          <a:lstStyle>
            <a:lvl1pPr algn="ctr">
              <a:defRPr sz="800">
                <a:solidFill>
                  <a:schemeClr val="tx1"/>
                </a:solidFill>
                <a:latin typeface="+mn-lt"/>
              </a:defRPr>
            </a:lvl1pPr>
          </a:lstStyle>
          <a:p>
            <a:r>
              <a:rPr lang="fr-FR"/>
              <a:t>image</a:t>
            </a:r>
          </a:p>
        </p:txBody>
      </p:sp>
      <p:sp>
        <p:nvSpPr>
          <p:cNvPr id="55" name="Espace réservé du texte 58">
            <a:extLst>
              <a:ext uri="{FF2B5EF4-FFF2-40B4-BE49-F238E27FC236}">
                <a16:creationId xmlns:a16="http://schemas.microsoft.com/office/drawing/2014/main" id="{75F0D076-63F0-4991-82C6-CDB986731740}"/>
              </a:ext>
            </a:extLst>
          </p:cNvPr>
          <p:cNvSpPr>
            <a:spLocks noGrp="1"/>
          </p:cNvSpPr>
          <p:nvPr>
            <p:ph type="body" sz="quarter" idx="18" hasCustomPrompt="1"/>
          </p:nvPr>
        </p:nvSpPr>
        <p:spPr>
          <a:xfrm>
            <a:off x="2813146" y="1802577"/>
            <a:ext cx="1371400" cy="122766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64" name="Espace réservé pour une image  3">
            <a:extLst>
              <a:ext uri="{FF2B5EF4-FFF2-40B4-BE49-F238E27FC236}">
                <a16:creationId xmlns:a16="http://schemas.microsoft.com/office/drawing/2014/main" id="{6E703B9B-2701-4A29-A41D-E28328B70DEC}"/>
              </a:ext>
            </a:extLst>
          </p:cNvPr>
          <p:cNvSpPr>
            <a:spLocks noGrp="1"/>
          </p:cNvSpPr>
          <p:nvPr>
            <p:ph type="pic" sz="quarter" idx="59" hasCustomPrompt="1"/>
          </p:nvPr>
        </p:nvSpPr>
        <p:spPr>
          <a:xfrm>
            <a:off x="4489502" y="1802578"/>
            <a:ext cx="1841498" cy="1227664"/>
          </a:xfrm>
        </p:spPr>
        <p:txBody>
          <a:bodyPr anchor="ctr" anchorCtr="0">
            <a:normAutofit/>
          </a:bodyPr>
          <a:lstStyle>
            <a:lvl1pPr algn="ctr">
              <a:defRPr sz="800">
                <a:solidFill>
                  <a:schemeClr val="tx1"/>
                </a:solidFill>
                <a:latin typeface="+mn-lt"/>
              </a:defRPr>
            </a:lvl1pPr>
          </a:lstStyle>
          <a:p>
            <a:r>
              <a:rPr lang="fr-FR"/>
              <a:t>image</a:t>
            </a:r>
          </a:p>
        </p:txBody>
      </p:sp>
      <p:sp>
        <p:nvSpPr>
          <p:cNvPr id="65" name="Espace réservé du texte 58">
            <a:extLst>
              <a:ext uri="{FF2B5EF4-FFF2-40B4-BE49-F238E27FC236}">
                <a16:creationId xmlns:a16="http://schemas.microsoft.com/office/drawing/2014/main" id="{C23E4FEA-3D87-4C5E-983A-03719878D4A5}"/>
              </a:ext>
            </a:extLst>
          </p:cNvPr>
          <p:cNvSpPr>
            <a:spLocks noGrp="1"/>
          </p:cNvSpPr>
          <p:nvPr>
            <p:ph type="body" sz="quarter" idx="60" hasCustomPrompt="1"/>
          </p:nvPr>
        </p:nvSpPr>
        <p:spPr>
          <a:xfrm>
            <a:off x="6419998" y="1802577"/>
            <a:ext cx="1371400" cy="122766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66" name="Espace réservé pour une image  3">
            <a:extLst>
              <a:ext uri="{FF2B5EF4-FFF2-40B4-BE49-F238E27FC236}">
                <a16:creationId xmlns:a16="http://schemas.microsoft.com/office/drawing/2014/main" id="{7F61C2A9-5D66-4B99-8323-A1954ED1A8E2}"/>
              </a:ext>
            </a:extLst>
          </p:cNvPr>
          <p:cNvSpPr>
            <a:spLocks noGrp="1"/>
          </p:cNvSpPr>
          <p:nvPr>
            <p:ph type="pic" sz="quarter" idx="61" hasCustomPrompt="1"/>
          </p:nvPr>
        </p:nvSpPr>
        <p:spPr>
          <a:xfrm>
            <a:off x="8096354" y="1802578"/>
            <a:ext cx="1841498" cy="1227664"/>
          </a:xfrm>
        </p:spPr>
        <p:txBody>
          <a:bodyPr anchor="ctr" anchorCtr="0">
            <a:normAutofit/>
          </a:bodyPr>
          <a:lstStyle>
            <a:lvl1pPr algn="ctr">
              <a:defRPr sz="800">
                <a:solidFill>
                  <a:schemeClr val="tx1"/>
                </a:solidFill>
                <a:latin typeface="+mn-lt"/>
              </a:defRPr>
            </a:lvl1pPr>
          </a:lstStyle>
          <a:p>
            <a:r>
              <a:rPr lang="fr-FR"/>
              <a:t>image</a:t>
            </a:r>
          </a:p>
        </p:txBody>
      </p:sp>
      <p:sp>
        <p:nvSpPr>
          <p:cNvPr id="67" name="Espace réservé du texte 58">
            <a:extLst>
              <a:ext uri="{FF2B5EF4-FFF2-40B4-BE49-F238E27FC236}">
                <a16:creationId xmlns:a16="http://schemas.microsoft.com/office/drawing/2014/main" id="{D52F5022-596A-405B-AF3C-27DD14266327}"/>
              </a:ext>
            </a:extLst>
          </p:cNvPr>
          <p:cNvSpPr>
            <a:spLocks noGrp="1"/>
          </p:cNvSpPr>
          <p:nvPr>
            <p:ph type="body" sz="quarter" idx="62" hasCustomPrompt="1"/>
          </p:nvPr>
        </p:nvSpPr>
        <p:spPr>
          <a:xfrm>
            <a:off x="10026850" y="1802577"/>
            <a:ext cx="1371400" cy="122766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68" name="Espace réservé pour une image  3">
            <a:extLst>
              <a:ext uri="{FF2B5EF4-FFF2-40B4-BE49-F238E27FC236}">
                <a16:creationId xmlns:a16="http://schemas.microsoft.com/office/drawing/2014/main" id="{A30EFDEE-1C5B-48BF-BB7E-2C1299048F2E}"/>
              </a:ext>
            </a:extLst>
          </p:cNvPr>
          <p:cNvSpPr>
            <a:spLocks noGrp="1"/>
          </p:cNvSpPr>
          <p:nvPr>
            <p:ph type="pic" sz="quarter" idx="63" hasCustomPrompt="1"/>
          </p:nvPr>
        </p:nvSpPr>
        <p:spPr>
          <a:xfrm>
            <a:off x="882650" y="3306258"/>
            <a:ext cx="1841498" cy="1227664"/>
          </a:xfrm>
        </p:spPr>
        <p:txBody>
          <a:bodyPr anchor="ctr" anchorCtr="0">
            <a:normAutofit/>
          </a:bodyPr>
          <a:lstStyle>
            <a:lvl1pPr algn="ctr">
              <a:defRPr sz="800">
                <a:solidFill>
                  <a:schemeClr val="tx1"/>
                </a:solidFill>
                <a:latin typeface="+mn-lt"/>
              </a:defRPr>
            </a:lvl1pPr>
          </a:lstStyle>
          <a:p>
            <a:r>
              <a:rPr lang="fr-FR"/>
              <a:t>image</a:t>
            </a:r>
          </a:p>
        </p:txBody>
      </p:sp>
      <p:sp>
        <p:nvSpPr>
          <p:cNvPr id="69" name="Espace réservé du texte 58">
            <a:extLst>
              <a:ext uri="{FF2B5EF4-FFF2-40B4-BE49-F238E27FC236}">
                <a16:creationId xmlns:a16="http://schemas.microsoft.com/office/drawing/2014/main" id="{8C601B5A-6683-49E0-9696-C28C19F4C6BA}"/>
              </a:ext>
            </a:extLst>
          </p:cNvPr>
          <p:cNvSpPr>
            <a:spLocks noGrp="1"/>
          </p:cNvSpPr>
          <p:nvPr>
            <p:ph type="body" sz="quarter" idx="64" hasCustomPrompt="1"/>
          </p:nvPr>
        </p:nvSpPr>
        <p:spPr>
          <a:xfrm>
            <a:off x="2813146" y="3306257"/>
            <a:ext cx="1371400" cy="122766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70" name="Espace réservé pour une image  3">
            <a:extLst>
              <a:ext uri="{FF2B5EF4-FFF2-40B4-BE49-F238E27FC236}">
                <a16:creationId xmlns:a16="http://schemas.microsoft.com/office/drawing/2014/main" id="{11385016-CD08-4C82-82C8-38770FCBBCC2}"/>
              </a:ext>
            </a:extLst>
          </p:cNvPr>
          <p:cNvSpPr>
            <a:spLocks noGrp="1"/>
          </p:cNvSpPr>
          <p:nvPr>
            <p:ph type="pic" sz="quarter" idx="65" hasCustomPrompt="1"/>
          </p:nvPr>
        </p:nvSpPr>
        <p:spPr>
          <a:xfrm>
            <a:off x="4489502" y="3306258"/>
            <a:ext cx="1841498" cy="1227664"/>
          </a:xfrm>
        </p:spPr>
        <p:txBody>
          <a:bodyPr anchor="ctr" anchorCtr="0">
            <a:normAutofit/>
          </a:bodyPr>
          <a:lstStyle>
            <a:lvl1pPr algn="ctr">
              <a:defRPr sz="800">
                <a:solidFill>
                  <a:schemeClr val="tx1"/>
                </a:solidFill>
                <a:latin typeface="+mn-lt"/>
              </a:defRPr>
            </a:lvl1pPr>
          </a:lstStyle>
          <a:p>
            <a:r>
              <a:rPr lang="fr-FR"/>
              <a:t>image</a:t>
            </a:r>
          </a:p>
        </p:txBody>
      </p:sp>
      <p:sp>
        <p:nvSpPr>
          <p:cNvPr id="71" name="Espace réservé du texte 58">
            <a:extLst>
              <a:ext uri="{FF2B5EF4-FFF2-40B4-BE49-F238E27FC236}">
                <a16:creationId xmlns:a16="http://schemas.microsoft.com/office/drawing/2014/main" id="{8627926E-CC75-40D7-8A7F-10B88FF04DAB}"/>
              </a:ext>
            </a:extLst>
          </p:cNvPr>
          <p:cNvSpPr>
            <a:spLocks noGrp="1"/>
          </p:cNvSpPr>
          <p:nvPr>
            <p:ph type="body" sz="quarter" idx="66" hasCustomPrompt="1"/>
          </p:nvPr>
        </p:nvSpPr>
        <p:spPr>
          <a:xfrm>
            <a:off x="6419998" y="3306257"/>
            <a:ext cx="1371400" cy="122766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72" name="Espace réservé pour une image  3">
            <a:extLst>
              <a:ext uri="{FF2B5EF4-FFF2-40B4-BE49-F238E27FC236}">
                <a16:creationId xmlns:a16="http://schemas.microsoft.com/office/drawing/2014/main" id="{15982FF2-32CD-4BC0-9EBA-7188311414BF}"/>
              </a:ext>
            </a:extLst>
          </p:cNvPr>
          <p:cNvSpPr>
            <a:spLocks noGrp="1"/>
          </p:cNvSpPr>
          <p:nvPr>
            <p:ph type="pic" sz="quarter" idx="67" hasCustomPrompt="1"/>
          </p:nvPr>
        </p:nvSpPr>
        <p:spPr>
          <a:xfrm>
            <a:off x="8096354" y="3306258"/>
            <a:ext cx="1841498" cy="1227664"/>
          </a:xfrm>
        </p:spPr>
        <p:txBody>
          <a:bodyPr anchor="ctr" anchorCtr="0">
            <a:normAutofit/>
          </a:bodyPr>
          <a:lstStyle>
            <a:lvl1pPr algn="ctr">
              <a:defRPr sz="800">
                <a:solidFill>
                  <a:schemeClr val="tx1"/>
                </a:solidFill>
                <a:latin typeface="+mn-lt"/>
              </a:defRPr>
            </a:lvl1pPr>
          </a:lstStyle>
          <a:p>
            <a:r>
              <a:rPr lang="fr-FR"/>
              <a:t>image</a:t>
            </a:r>
          </a:p>
        </p:txBody>
      </p:sp>
      <p:sp>
        <p:nvSpPr>
          <p:cNvPr id="73" name="Espace réservé du texte 58">
            <a:extLst>
              <a:ext uri="{FF2B5EF4-FFF2-40B4-BE49-F238E27FC236}">
                <a16:creationId xmlns:a16="http://schemas.microsoft.com/office/drawing/2014/main" id="{5F47F161-E084-4F55-BE47-3AF09BE23F57}"/>
              </a:ext>
            </a:extLst>
          </p:cNvPr>
          <p:cNvSpPr>
            <a:spLocks noGrp="1"/>
          </p:cNvSpPr>
          <p:nvPr>
            <p:ph type="body" sz="quarter" idx="68" hasCustomPrompt="1"/>
          </p:nvPr>
        </p:nvSpPr>
        <p:spPr>
          <a:xfrm>
            <a:off x="10026850" y="3306257"/>
            <a:ext cx="1371400" cy="122766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74" name="Espace réservé pour une image  3">
            <a:extLst>
              <a:ext uri="{FF2B5EF4-FFF2-40B4-BE49-F238E27FC236}">
                <a16:creationId xmlns:a16="http://schemas.microsoft.com/office/drawing/2014/main" id="{FB96A3E7-FA6C-4C82-AD27-954B361138FD}"/>
              </a:ext>
            </a:extLst>
          </p:cNvPr>
          <p:cNvSpPr>
            <a:spLocks noGrp="1"/>
          </p:cNvSpPr>
          <p:nvPr>
            <p:ph type="pic" sz="quarter" idx="69" hasCustomPrompt="1"/>
          </p:nvPr>
        </p:nvSpPr>
        <p:spPr>
          <a:xfrm>
            <a:off x="882650" y="4809937"/>
            <a:ext cx="1841498" cy="1227664"/>
          </a:xfrm>
        </p:spPr>
        <p:txBody>
          <a:bodyPr anchor="ctr" anchorCtr="0">
            <a:normAutofit/>
          </a:bodyPr>
          <a:lstStyle>
            <a:lvl1pPr algn="ctr">
              <a:defRPr sz="800">
                <a:solidFill>
                  <a:schemeClr val="tx1"/>
                </a:solidFill>
                <a:latin typeface="+mn-lt"/>
              </a:defRPr>
            </a:lvl1pPr>
          </a:lstStyle>
          <a:p>
            <a:r>
              <a:rPr lang="fr-FR"/>
              <a:t>image</a:t>
            </a:r>
          </a:p>
        </p:txBody>
      </p:sp>
      <p:sp>
        <p:nvSpPr>
          <p:cNvPr id="75" name="Espace réservé du texte 58">
            <a:extLst>
              <a:ext uri="{FF2B5EF4-FFF2-40B4-BE49-F238E27FC236}">
                <a16:creationId xmlns:a16="http://schemas.microsoft.com/office/drawing/2014/main" id="{E5498A5A-7208-4C13-B2D8-F9469E283D73}"/>
              </a:ext>
            </a:extLst>
          </p:cNvPr>
          <p:cNvSpPr>
            <a:spLocks noGrp="1"/>
          </p:cNvSpPr>
          <p:nvPr>
            <p:ph type="body" sz="quarter" idx="70" hasCustomPrompt="1"/>
          </p:nvPr>
        </p:nvSpPr>
        <p:spPr>
          <a:xfrm>
            <a:off x="2813146" y="4809936"/>
            <a:ext cx="1371400" cy="122766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76" name="Espace réservé pour une image  3">
            <a:extLst>
              <a:ext uri="{FF2B5EF4-FFF2-40B4-BE49-F238E27FC236}">
                <a16:creationId xmlns:a16="http://schemas.microsoft.com/office/drawing/2014/main" id="{6F103653-AFE0-429B-94D3-1E741A86E450}"/>
              </a:ext>
            </a:extLst>
          </p:cNvPr>
          <p:cNvSpPr>
            <a:spLocks noGrp="1"/>
          </p:cNvSpPr>
          <p:nvPr>
            <p:ph type="pic" sz="quarter" idx="71" hasCustomPrompt="1"/>
          </p:nvPr>
        </p:nvSpPr>
        <p:spPr>
          <a:xfrm>
            <a:off x="4489502" y="4809937"/>
            <a:ext cx="1841498" cy="1227664"/>
          </a:xfrm>
        </p:spPr>
        <p:txBody>
          <a:bodyPr anchor="ctr" anchorCtr="0">
            <a:normAutofit/>
          </a:bodyPr>
          <a:lstStyle>
            <a:lvl1pPr algn="ctr">
              <a:defRPr sz="800">
                <a:solidFill>
                  <a:schemeClr val="tx1"/>
                </a:solidFill>
                <a:latin typeface="+mn-lt"/>
              </a:defRPr>
            </a:lvl1pPr>
          </a:lstStyle>
          <a:p>
            <a:r>
              <a:rPr lang="fr-FR"/>
              <a:t>image</a:t>
            </a:r>
          </a:p>
        </p:txBody>
      </p:sp>
      <p:sp>
        <p:nvSpPr>
          <p:cNvPr id="78" name="Espace réservé du texte 58">
            <a:extLst>
              <a:ext uri="{FF2B5EF4-FFF2-40B4-BE49-F238E27FC236}">
                <a16:creationId xmlns:a16="http://schemas.microsoft.com/office/drawing/2014/main" id="{CD163551-001C-4553-8D24-274829D17614}"/>
              </a:ext>
            </a:extLst>
          </p:cNvPr>
          <p:cNvSpPr>
            <a:spLocks noGrp="1"/>
          </p:cNvSpPr>
          <p:nvPr>
            <p:ph type="body" sz="quarter" idx="72" hasCustomPrompt="1"/>
          </p:nvPr>
        </p:nvSpPr>
        <p:spPr>
          <a:xfrm>
            <a:off x="6419998" y="4809936"/>
            <a:ext cx="1371400" cy="122766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80" name="Espace réservé pour une image  3">
            <a:extLst>
              <a:ext uri="{FF2B5EF4-FFF2-40B4-BE49-F238E27FC236}">
                <a16:creationId xmlns:a16="http://schemas.microsoft.com/office/drawing/2014/main" id="{645E07B2-91AD-4429-9221-F23288198A77}"/>
              </a:ext>
            </a:extLst>
          </p:cNvPr>
          <p:cNvSpPr>
            <a:spLocks noGrp="1"/>
          </p:cNvSpPr>
          <p:nvPr>
            <p:ph type="pic" sz="quarter" idx="73" hasCustomPrompt="1"/>
          </p:nvPr>
        </p:nvSpPr>
        <p:spPr>
          <a:xfrm>
            <a:off x="8096354" y="4809937"/>
            <a:ext cx="1841498" cy="1227664"/>
          </a:xfrm>
        </p:spPr>
        <p:txBody>
          <a:bodyPr anchor="ctr" anchorCtr="0">
            <a:normAutofit/>
          </a:bodyPr>
          <a:lstStyle>
            <a:lvl1pPr algn="ctr">
              <a:defRPr sz="800">
                <a:solidFill>
                  <a:schemeClr val="tx1"/>
                </a:solidFill>
                <a:latin typeface="+mn-lt"/>
              </a:defRPr>
            </a:lvl1pPr>
          </a:lstStyle>
          <a:p>
            <a:r>
              <a:rPr lang="fr-FR"/>
              <a:t>image</a:t>
            </a:r>
          </a:p>
        </p:txBody>
      </p:sp>
      <p:sp>
        <p:nvSpPr>
          <p:cNvPr id="81" name="Espace réservé du texte 58">
            <a:extLst>
              <a:ext uri="{FF2B5EF4-FFF2-40B4-BE49-F238E27FC236}">
                <a16:creationId xmlns:a16="http://schemas.microsoft.com/office/drawing/2014/main" id="{353D7347-D794-4293-8971-D945DE37FAA3}"/>
              </a:ext>
            </a:extLst>
          </p:cNvPr>
          <p:cNvSpPr>
            <a:spLocks noGrp="1"/>
          </p:cNvSpPr>
          <p:nvPr>
            <p:ph type="body" sz="quarter" idx="74" hasCustomPrompt="1"/>
          </p:nvPr>
        </p:nvSpPr>
        <p:spPr>
          <a:xfrm>
            <a:off x="10026850" y="4809936"/>
            <a:ext cx="1371400" cy="122766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Tree>
    <p:extLst>
      <p:ext uri="{BB962C8B-B14F-4D97-AF65-F5344CB8AC3E}">
        <p14:creationId xmlns:p14="http://schemas.microsoft.com/office/powerpoint/2010/main" val="23913513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ux colonnes évênement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D257193C-E95D-4C3A-96B6-C4F6A8A7A730}"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3" name="Espace réservé du texte 2">
            <a:extLst>
              <a:ext uri="{FF2B5EF4-FFF2-40B4-BE49-F238E27FC236}">
                <a16:creationId xmlns:a16="http://schemas.microsoft.com/office/drawing/2014/main" id="{CD452A3F-44DC-43CA-A78C-42079ECD20C4}"/>
              </a:ext>
            </a:extLst>
          </p:cNvPr>
          <p:cNvSpPr>
            <a:spLocks noGrp="1"/>
          </p:cNvSpPr>
          <p:nvPr>
            <p:ph type="body" sz="quarter" idx="10" hasCustomPrompt="1"/>
          </p:nvPr>
        </p:nvSpPr>
        <p:spPr>
          <a:xfrm>
            <a:off x="1375642" y="2016125"/>
            <a:ext cx="3560717" cy="390525"/>
          </a:xfrm>
        </p:spPr>
        <p:txBody>
          <a:bodyPr/>
          <a:lstStyle>
            <a:lvl1pPr algn="l">
              <a:defRPr/>
            </a:lvl1pPr>
          </a:lstStyle>
          <a:p>
            <a:pPr lvl="0"/>
            <a:r>
              <a:rPr lang="fr-FR"/>
              <a:t>Texte</a:t>
            </a:r>
          </a:p>
        </p:txBody>
      </p:sp>
      <p:cxnSp>
        <p:nvCxnSpPr>
          <p:cNvPr id="52" name="Connecteur droit 51">
            <a:extLst>
              <a:ext uri="{FF2B5EF4-FFF2-40B4-BE49-F238E27FC236}">
                <a16:creationId xmlns:a16="http://schemas.microsoft.com/office/drawing/2014/main" id="{1EB6825C-9C79-4F73-8DCF-CB284EDBB15B}"/>
              </a:ext>
            </a:extLst>
          </p:cNvPr>
          <p:cNvCxnSpPr/>
          <p:nvPr userDrawn="1"/>
        </p:nvCxnSpPr>
        <p:spPr>
          <a:xfrm>
            <a:off x="6096000" y="2016760"/>
            <a:ext cx="0" cy="40776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60" name="Espace réservé du texte 58">
            <a:extLst>
              <a:ext uri="{FF2B5EF4-FFF2-40B4-BE49-F238E27FC236}">
                <a16:creationId xmlns:a16="http://schemas.microsoft.com/office/drawing/2014/main" id="{349502CD-7C65-45DA-B9B4-132EE91BBB86}"/>
              </a:ext>
            </a:extLst>
          </p:cNvPr>
          <p:cNvSpPr>
            <a:spLocks noGrp="1"/>
          </p:cNvSpPr>
          <p:nvPr userDrawn="1">
            <p:ph type="body" sz="quarter" idx="18" hasCustomPrompt="1"/>
          </p:nvPr>
        </p:nvSpPr>
        <p:spPr>
          <a:xfrm>
            <a:off x="2600318" y="2810166"/>
            <a:ext cx="2336043"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68" name="Espace réservé du texte 2">
            <a:extLst>
              <a:ext uri="{FF2B5EF4-FFF2-40B4-BE49-F238E27FC236}">
                <a16:creationId xmlns:a16="http://schemas.microsoft.com/office/drawing/2014/main" id="{4461B78E-2FE1-4925-9BE0-A58C52B08A16}"/>
              </a:ext>
            </a:extLst>
          </p:cNvPr>
          <p:cNvSpPr>
            <a:spLocks noGrp="1"/>
          </p:cNvSpPr>
          <p:nvPr userDrawn="1">
            <p:ph type="body" sz="quarter" idx="26" hasCustomPrompt="1"/>
          </p:nvPr>
        </p:nvSpPr>
        <p:spPr>
          <a:xfrm>
            <a:off x="7255641" y="2016125"/>
            <a:ext cx="3560717" cy="390525"/>
          </a:xfrm>
        </p:spPr>
        <p:txBody>
          <a:bodyPr/>
          <a:lstStyle>
            <a:lvl1pPr algn="l">
              <a:defRPr/>
            </a:lvl1pPr>
          </a:lstStyle>
          <a:p>
            <a:pPr lvl="0"/>
            <a:r>
              <a:rPr lang="fr-FR"/>
              <a:t>Texte</a:t>
            </a:r>
          </a:p>
        </p:txBody>
      </p:sp>
      <p:sp>
        <p:nvSpPr>
          <p:cNvPr id="100" name="Espace réservé du texte 58">
            <a:extLst>
              <a:ext uri="{FF2B5EF4-FFF2-40B4-BE49-F238E27FC236}">
                <a16:creationId xmlns:a16="http://schemas.microsoft.com/office/drawing/2014/main" id="{5ECB9DAD-7E80-4309-AC7A-558781B03602}"/>
              </a:ext>
            </a:extLst>
          </p:cNvPr>
          <p:cNvSpPr>
            <a:spLocks noGrp="1"/>
          </p:cNvSpPr>
          <p:nvPr>
            <p:ph type="body" sz="quarter" idx="44" hasCustomPrompt="1"/>
          </p:nvPr>
        </p:nvSpPr>
        <p:spPr>
          <a:xfrm>
            <a:off x="2600318" y="3666596"/>
            <a:ext cx="2336043"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1" name="Espace réservé du texte 58">
            <a:extLst>
              <a:ext uri="{FF2B5EF4-FFF2-40B4-BE49-F238E27FC236}">
                <a16:creationId xmlns:a16="http://schemas.microsoft.com/office/drawing/2014/main" id="{32EC3759-BC64-497D-9C00-96C336EAFA90}"/>
              </a:ext>
            </a:extLst>
          </p:cNvPr>
          <p:cNvSpPr>
            <a:spLocks noGrp="1"/>
          </p:cNvSpPr>
          <p:nvPr>
            <p:ph type="body" sz="quarter" idx="45" hasCustomPrompt="1"/>
          </p:nvPr>
        </p:nvSpPr>
        <p:spPr>
          <a:xfrm>
            <a:off x="2600318" y="4525566"/>
            <a:ext cx="2336043"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2" name="Espace réservé du texte 58">
            <a:extLst>
              <a:ext uri="{FF2B5EF4-FFF2-40B4-BE49-F238E27FC236}">
                <a16:creationId xmlns:a16="http://schemas.microsoft.com/office/drawing/2014/main" id="{65088F8B-CCC4-4524-9AB4-4CF192F27B25}"/>
              </a:ext>
            </a:extLst>
          </p:cNvPr>
          <p:cNvSpPr>
            <a:spLocks noGrp="1"/>
          </p:cNvSpPr>
          <p:nvPr>
            <p:ph type="body" sz="quarter" idx="46" hasCustomPrompt="1"/>
          </p:nvPr>
        </p:nvSpPr>
        <p:spPr>
          <a:xfrm>
            <a:off x="2600318" y="5379456"/>
            <a:ext cx="2336043"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3" name="Espace réservé du texte 58">
            <a:extLst>
              <a:ext uri="{FF2B5EF4-FFF2-40B4-BE49-F238E27FC236}">
                <a16:creationId xmlns:a16="http://schemas.microsoft.com/office/drawing/2014/main" id="{450170ED-364B-4B9E-AE10-AEDEF2C0942B}"/>
              </a:ext>
            </a:extLst>
          </p:cNvPr>
          <p:cNvSpPr>
            <a:spLocks noGrp="1"/>
          </p:cNvSpPr>
          <p:nvPr>
            <p:ph type="body" sz="quarter" idx="47" hasCustomPrompt="1"/>
          </p:nvPr>
        </p:nvSpPr>
        <p:spPr>
          <a:xfrm>
            <a:off x="8477250" y="2810166"/>
            <a:ext cx="2339112"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4" name="Espace réservé du texte 58">
            <a:extLst>
              <a:ext uri="{FF2B5EF4-FFF2-40B4-BE49-F238E27FC236}">
                <a16:creationId xmlns:a16="http://schemas.microsoft.com/office/drawing/2014/main" id="{B6AF5B0D-DC6E-43F1-A30F-6054740D5577}"/>
              </a:ext>
            </a:extLst>
          </p:cNvPr>
          <p:cNvSpPr>
            <a:spLocks noGrp="1"/>
          </p:cNvSpPr>
          <p:nvPr>
            <p:ph type="body" sz="quarter" idx="48" hasCustomPrompt="1"/>
          </p:nvPr>
        </p:nvSpPr>
        <p:spPr>
          <a:xfrm>
            <a:off x="8477250" y="3666596"/>
            <a:ext cx="2339112"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5" name="Espace réservé du texte 58">
            <a:extLst>
              <a:ext uri="{FF2B5EF4-FFF2-40B4-BE49-F238E27FC236}">
                <a16:creationId xmlns:a16="http://schemas.microsoft.com/office/drawing/2014/main" id="{B3E3920F-EBAF-426D-AA90-718743AF2812}"/>
              </a:ext>
            </a:extLst>
          </p:cNvPr>
          <p:cNvSpPr>
            <a:spLocks noGrp="1"/>
          </p:cNvSpPr>
          <p:nvPr>
            <p:ph type="body" sz="quarter" idx="49" hasCustomPrompt="1"/>
          </p:nvPr>
        </p:nvSpPr>
        <p:spPr>
          <a:xfrm>
            <a:off x="8477250" y="4525566"/>
            <a:ext cx="2339112"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6" name="Espace réservé du texte 58">
            <a:extLst>
              <a:ext uri="{FF2B5EF4-FFF2-40B4-BE49-F238E27FC236}">
                <a16:creationId xmlns:a16="http://schemas.microsoft.com/office/drawing/2014/main" id="{044286D6-8B6A-4A5F-8655-775CA184BB5C}"/>
              </a:ext>
            </a:extLst>
          </p:cNvPr>
          <p:cNvSpPr>
            <a:spLocks noGrp="1"/>
          </p:cNvSpPr>
          <p:nvPr>
            <p:ph type="body" sz="quarter" idx="50" hasCustomPrompt="1"/>
          </p:nvPr>
        </p:nvSpPr>
        <p:spPr>
          <a:xfrm>
            <a:off x="8477250" y="5379456"/>
            <a:ext cx="2339112"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28" name="Espace réservé pour une image  3">
            <a:extLst>
              <a:ext uri="{FF2B5EF4-FFF2-40B4-BE49-F238E27FC236}">
                <a16:creationId xmlns:a16="http://schemas.microsoft.com/office/drawing/2014/main" id="{197AD628-B4A1-4DB6-9E4E-AACCDF868176}"/>
              </a:ext>
            </a:extLst>
          </p:cNvPr>
          <p:cNvSpPr>
            <a:spLocks noGrp="1"/>
          </p:cNvSpPr>
          <p:nvPr>
            <p:ph type="pic" sz="quarter" idx="56" hasCustomPrompt="1"/>
          </p:nvPr>
        </p:nvSpPr>
        <p:spPr>
          <a:xfrm>
            <a:off x="1375638" y="2805877"/>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29" name="Espace réservé pour une image  3">
            <a:extLst>
              <a:ext uri="{FF2B5EF4-FFF2-40B4-BE49-F238E27FC236}">
                <a16:creationId xmlns:a16="http://schemas.microsoft.com/office/drawing/2014/main" id="{0BD73083-9C9C-4B4B-B12E-C45F3BBD76EA}"/>
              </a:ext>
            </a:extLst>
          </p:cNvPr>
          <p:cNvSpPr>
            <a:spLocks noGrp="1"/>
          </p:cNvSpPr>
          <p:nvPr>
            <p:ph type="pic" sz="quarter" idx="57" hasCustomPrompt="1"/>
          </p:nvPr>
        </p:nvSpPr>
        <p:spPr>
          <a:xfrm>
            <a:off x="1375638" y="3666596"/>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0" name="Espace réservé pour une image  3">
            <a:extLst>
              <a:ext uri="{FF2B5EF4-FFF2-40B4-BE49-F238E27FC236}">
                <a16:creationId xmlns:a16="http://schemas.microsoft.com/office/drawing/2014/main" id="{D8963210-491E-48BE-98A6-5DB062C6ABB2}"/>
              </a:ext>
            </a:extLst>
          </p:cNvPr>
          <p:cNvSpPr>
            <a:spLocks noGrp="1"/>
          </p:cNvSpPr>
          <p:nvPr>
            <p:ph type="pic" sz="quarter" idx="58" hasCustomPrompt="1"/>
          </p:nvPr>
        </p:nvSpPr>
        <p:spPr>
          <a:xfrm>
            <a:off x="1375638" y="4523026"/>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1" name="Espace réservé pour une image  3">
            <a:extLst>
              <a:ext uri="{FF2B5EF4-FFF2-40B4-BE49-F238E27FC236}">
                <a16:creationId xmlns:a16="http://schemas.microsoft.com/office/drawing/2014/main" id="{67B0E2FE-ECDA-4F63-AB99-D00A43CEA1A2}"/>
              </a:ext>
            </a:extLst>
          </p:cNvPr>
          <p:cNvSpPr>
            <a:spLocks noGrp="1"/>
          </p:cNvSpPr>
          <p:nvPr>
            <p:ph type="pic" sz="quarter" idx="59" hasCustomPrompt="1"/>
          </p:nvPr>
        </p:nvSpPr>
        <p:spPr>
          <a:xfrm>
            <a:off x="1375638" y="5377707"/>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2" name="Espace réservé pour une image  3">
            <a:extLst>
              <a:ext uri="{FF2B5EF4-FFF2-40B4-BE49-F238E27FC236}">
                <a16:creationId xmlns:a16="http://schemas.microsoft.com/office/drawing/2014/main" id="{70C1A413-B42E-43AA-9D32-B97EC81862B8}"/>
              </a:ext>
            </a:extLst>
          </p:cNvPr>
          <p:cNvSpPr>
            <a:spLocks noGrp="1"/>
          </p:cNvSpPr>
          <p:nvPr>
            <p:ph type="pic" sz="quarter" idx="60" hasCustomPrompt="1"/>
          </p:nvPr>
        </p:nvSpPr>
        <p:spPr>
          <a:xfrm>
            <a:off x="7255640" y="2805877"/>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3" name="Espace réservé pour une image  3">
            <a:extLst>
              <a:ext uri="{FF2B5EF4-FFF2-40B4-BE49-F238E27FC236}">
                <a16:creationId xmlns:a16="http://schemas.microsoft.com/office/drawing/2014/main" id="{C003DA44-7065-4C60-A35F-DD52669180DE}"/>
              </a:ext>
            </a:extLst>
          </p:cNvPr>
          <p:cNvSpPr>
            <a:spLocks noGrp="1"/>
          </p:cNvSpPr>
          <p:nvPr>
            <p:ph type="pic" sz="quarter" idx="61" hasCustomPrompt="1"/>
          </p:nvPr>
        </p:nvSpPr>
        <p:spPr>
          <a:xfrm>
            <a:off x="7255640" y="3666596"/>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4" name="Espace réservé pour une image  3">
            <a:extLst>
              <a:ext uri="{FF2B5EF4-FFF2-40B4-BE49-F238E27FC236}">
                <a16:creationId xmlns:a16="http://schemas.microsoft.com/office/drawing/2014/main" id="{48F3ED0E-807E-4FD2-8B04-F68CA81A450E}"/>
              </a:ext>
            </a:extLst>
          </p:cNvPr>
          <p:cNvSpPr>
            <a:spLocks noGrp="1"/>
          </p:cNvSpPr>
          <p:nvPr>
            <p:ph type="pic" sz="quarter" idx="62" hasCustomPrompt="1"/>
          </p:nvPr>
        </p:nvSpPr>
        <p:spPr>
          <a:xfrm>
            <a:off x="7255640" y="4523026"/>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5" name="Espace réservé pour une image  3">
            <a:extLst>
              <a:ext uri="{FF2B5EF4-FFF2-40B4-BE49-F238E27FC236}">
                <a16:creationId xmlns:a16="http://schemas.microsoft.com/office/drawing/2014/main" id="{0AF17ED5-DAAA-4C4A-80AF-CC8C554F38F7}"/>
              </a:ext>
            </a:extLst>
          </p:cNvPr>
          <p:cNvSpPr>
            <a:spLocks noGrp="1"/>
          </p:cNvSpPr>
          <p:nvPr>
            <p:ph type="pic" sz="quarter" idx="63" hasCustomPrompt="1"/>
          </p:nvPr>
        </p:nvSpPr>
        <p:spPr>
          <a:xfrm>
            <a:off x="7255640" y="5377707"/>
            <a:ext cx="1074981" cy="716653"/>
          </a:xfrm>
        </p:spPr>
        <p:txBody>
          <a:bodyPr anchor="ctr" anchorCtr="0">
            <a:normAutofit/>
          </a:bodyPr>
          <a:lstStyle>
            <a:lvl1pPr algn="ctr">
              <a:defRPr sz="800">
                <a:solidFill>
                  <a:schemeClr val="tx1"/>
                </a:solidFill>
                <a:latin typeface="+mn-lt"/>
              </a:defRPr>
            </a:lvl1pPr>
          </a:lstStyle>
          <a:p>
            <a:r>
              <a:rPr lang="fr-FR"/>
              <a:t>image</a:t>
            </a:r>
          </a:p>
        </p:txBody>
      </p:sp>
    </p:spTree>
    <p:extLst>
      <p:ext uri="{BB962C8B-B14F-4D97-AF65-F5344CB8AC3E}">
        <p14:creationId xmlns:p14="http://schemas.microsoft.com/office/powerpoint/2010/main" val="30741380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riptyque évênements ">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B102B7EA-77CE-46EE-B5B2-A431758996AF}"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3" name="Espace réservé du texte 2">
            <a:extLst>
              <a:ext uri="{FF2B5EF4-FFF2-40B4-BE49-F238E27FC236}">
                <a16:creationId xmlns:a16="http://schemas.microsoft.com/office/drawing/2014/main" id="{CD452A3F-44DC-43CA-A78C-42079ECD20C4}"/>
              </a:ext>
            </a:extLst>
          </p:cNvPr>
          <p:cNvSpPr>
            <a:spLocks noGrp="1"/>
          </p:cNvSpPr>
          <p:nvPr>
            <p:ph type="body" sz="quarter" idx="10" hasCustomPrompt="1"/>
          </p:nvPr>
        </p:nvSpPr>
        <p:spPr>
          <a:xfrm>
            <a:off x="395638" y="2016125"/>
            <a:ext cx="3560717" cy="390525"/>
          </a:xfrm>
        </p:spPr>
        <p:txBody>
          <a:bodyPr/>
          <a:lstStyle>
            <a:lvl1pPr algn="l">
              <a:defRPr/>
            </a:lvl1pPr>
          </a:lstStyle>
          <a:p>
            <a:pPr lvl="0"/>
            <a:r>
              <a:rPr lang="fr-FR"/>
              <a:t>Texte</a:t>
            </a:r>
          </a:p>
        </p:txBody>
      </p:sp>
      <p:cxnSp>
        <p:nvCxnSpPr>
          <p:cNvPr id="52" name="Connecteur droit 51">
            <a:extLst>
              <a:ext uri="{FF2B5EF4-FFF2-40B4-BE49-F238E27FC236}">
                <a16:creationId xmlns:a16="http://schemas.microsoft.com/office/drawing/2014/main" id="{1EB6825C-9C79-4F73-8DCF-CB284EDBB15B}"/>
              </a:ext>
            </a:extLst>
          </p:cNvPr>
          <p:cNvCxnSpPr/>
          <p:nvPr userDrawn="1"/>
        </p:nvCxnSpPr>
        <p:spPr>
          <a:xfrm>
            <a:off x="4136000" y="2016760"/>
            <a:ext cx="0" cy="407760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7CA025C0-1D63-4D4C-83C8-159D63CAE99E}"/>
              </a:ext>
            </a:extLst>
          </p:cNvPr>
          <p:cNvCxnSpPr/>
          <p:nvPr userDrawn="1"/>
        </p:nvCxnSpPr>
        <p:spPr>
          <a:xfrm>
            <a:off x="8056000" y="2016760"/>
            <a:ext cx="0" cy="40776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60" name="Espace réservé du texte 58">
            <a:extLst>
              <a:ext uri="{FF2B5EF4-FFF2-40B4-BE49-F238E27FC236}">
                <a16:creationId xmlns:a16="http://schemas.microsoft.com/office/drawing/2014/main" id="{349502CD-7C65-45DA-B9B4-132EE91BBB86}"/>
              </a:ext>
            </a:extLst>
          </p:cNvPr>
          <p:cNvSpPr>
            <a:spLocks noGrp="1"/>
          </p:cNvSpPr>
          <p:nvPr userDrawn="1">
            <p:ph type="body" sz="quarter" idx="18" hasCustomPrompt="1"/>
          </p:nvPr>
        </p:nvSpPr>
        <p:spPr>
          <a:xfrm>
            <a:off x="1612664" y="281016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68" name="Espace réservé du texte 2">
            <a:extLst>
              <a:ext uri="{FF2B5EF4-FFF2-40B4-BE49-F238E27FC236}">
                <a16:creationId xmlns:a16="http://schemas.microsoft.com/office/drawing/2014/main" id="{4461B78E-2FE1-4925-9BE0-A58C52B08A16}"/>
              </a:ext>
            </a:extLst>
          </p:cNvPr>
          <p:cNvSpPr>
            <a:spLocks noGrp="1"/>
          </p:cNvSpPr>
          <p:nvPr userDrawn="1">
            <p:ph type="body" sz="quarter" idx="26" hasCustomPrompt="1"/>
          </p:nvPr>
        </p:nvSpPr>
        <p:spPr>
          <a:xfrm>
            <a:off x="4315637" y="2016125"/>
            <a:ext cx="3560717" cy="390525"/>
          </a:xfrm>
        </p:spPr>
        <p:txBody>
          <a:bodyPr/>
          <a:lstStyle>
            <a:lvl1pPr algn="l">
              <a:defRPr/>
            </a:lvl1pPr>
          </a:lstStyle>
          <a:p>
            <a:pPr lvl="0"/>
            <a:r>
              <a:rPr lang="fr-FR"/>
              <a:t>Texte</a:t>
            </a:r>
          </a:p>
        </p:txBody>
      </p:sp>
      <p:sp>
        <p:nvSpPr>
          <p:cNvPr id="78" name="Espace réservé du texte 2">
            <a:extLst>
              <a:ext uri="{FF2B5EF4-FFF2-40B4-BE49-F238E27FC236}">
                <a16:creationId xmlns:a16="http://schemas.microsoft.com/office/drawing/2014/main" id="{23B01699-F462-48D9-956A-2360082309D8}"/>
              </a:ext>
            </a:extLst>
          </p:cNvPr>
          <p:cNvSpPr>
            <a:spLocks noGrp="1"/>
          </p:cNvSpPr>
          <p:nvPr userDrawn="1">
            <p:ph type="body" sz="quarter" idx="35" hasCustomPrompt="1"/>
          </p:nvPr>
        </p:nvSpPr>
        <p:spPr>
          <a:xfrm>
            <a:off x="8235636" y="2016125"/>
            <a:ext cx="3560717" cy="390525"/>
          </a:xfrm>
        </p:spPr>
        <p:txBody>
          <a:bodyPr/>
          <a:lstStyle>
            <a:lvl1pPr algn="l">
              <a:defRPr/>
            </a:lvl1pPr>
          </a:lstStyle>
          <a:p>
            <a:pPr lvl="0"/>
            <a:r>
              <a:rPr lang="fr-FR"/>
              <a:t>Texte</a:t>
            </a:r>
          </a:p>
        </p:txBody>
      </p:sp>
      <p:sp>
        <p:nvSpPr>
          <p:cNvPr id="100" name="Espace réservé du texte 58">
            <a:extLst>
              <a:ext uri="{FF2B5EF4-FFF2-40B4-BE49-F238E27FC236}">
                <a16:creationId xmlns:a16="http://schemas.microsoft.com/office/drawing/2014/main" id="{5ECB9DAD-7E80-4309-AC7A-558781B03602}"/>
              </a:ext>
            </a:extLst>
          </p:cNvPr>
          <p:cNvSpPr>
            <a:spLocks noGrp="1"/>
          </p:cNvSpPr>
          <p:nvPr>
            <p:ph type="body" sz="quarter" idx="44" hasCustomPrompt="1"/>
          </p:nvPr>
        </p:nvSpPr>
        <p:spPr>
          <a:xfrm>
            <a:off x="1612664" y="366659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1" name="Espace réservé du texte 58">
            <a:extLst>
              <a:ext uri="{FF2B5EF4-FFF2-40B4-BE49-F238E27FC236}">
                <a16:creationId xmlns:a16="http://schemas.microsoft.com/office/drawing/2014/main" id="{32EC3759-BC64-497D-9C00-96C336EAFA90}"/>
              </a:ext>
            </a:extLst>
          </p:cNvPr>
          <p:cNvSpPr>
            <a:spLocks noGrp="1"/>
          </p:cNvSpPr>
          <p:nvPr>
            <p:ph type="body" sz="quarter" idx="45" hasCustomPrompt="1"/>
          </p:nvPr>
        </p:nvSpPr>
        <p:spPr>
          <a:xfrm>
            <a:off x="1612664" y="452556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2" name="Espace réservé du texte 58">
            <a:extLst>
              <a:ext uri="{FF2B5EF4-FFF2-40B4-BE49-F238E27FC236}">
                <a16:creationId xmlns:a16="http://schemas.microsoft.com/office/drawing/2014/main" id="{65088F8B-CCC4-4524-9AB4-4CF192F27B25}"/>
              </a:ext>
            </a:extLst>
          </p:cNvPr>
          <p:cNvSpPr>
            <a:spLocks noGrp="1"/>
          </p:cNvSpPr>
          <p:nvPr>
            <p:ph type="body" sz="quarter" idx="46" hasCustomPrompt="1"/>
          </p:nvPr>
        </p:nvSpPr>
        <p:spPr>
          <a:xfrm>
            <a:off x="1612664" y="537945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3" name="Espace réservé du texte 58">
            <a:extLst>
              <a:ext uri="{FF2B5EF4-FFF2-40B4-BE49-F238E27FC236}">
                <a16:creationId xmlns:a16="http://schemas.microsoft.com/office/drawing/2014/main" id="{450170ED-364B-4B9E-AE10-AEDEF2C0942B}"/>
              </a:ext>
            </a:extLst>
          </p:cNvPr>
          <p:cNvSpPr>
            <a:spLocks noGrp="1"/>
          </p:cNvSpPr>
          <p:nvPr>
            <p:ph type="body" sz="quarter" idx="47" hasCustomPrompt="1"/>
          </p:nvPr>
        </p:nvSpPr>
        <p:spPr>
          <a:xfrm>
            <a:off x="5562604" y="281016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4" name="Espace réservé du texte 58">
            <a:extLst>
              <a:ext uri="{FF2B5EF4-FFF2-40B4-BE49-F238E27FC236}">
                <a16:creationId xmlns:a16="http://schemas.microsoft.com/office/drawing/2014/main" id="{B6AF5B0D-DC6E-43F1-A30F-6054740D5577}"/>
              </a:ext>
            </a:extLst>
          </p:cNvPr>
          <p:cNvSpPr>
            <a:spLocks noGrp="1"/>
          </p:cNvSpPr>
          <p:nvPr>
            <p:ph type="body" sz="quarter" idx="48" hasCustomPrompt="1"/>
          </p:nvPr>
        </p:nvSpPr>
        <p:spPr>
          <a:xfrm>
            <a:off x="5562604" y="366659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5" name="Espace réservé du texte 58">
            <a:extLst>
              <a:ext uri="{FF2B5EF4-FFF2-40B4-BE49-F238E27FC236}">
                <a16:creationId xmlns:a16="http://schemas.microsoft.com/office/drawing/2014/main" id="{B3E3920F-EBAF-426D-AA90-718743AF2812}"/>
              </a:ext>
            </a:extLst>
          </p:cNvPr>
          <p:cNvSpPr>
            <a:spLocks noGrp="1"/>
          </p:cNvSpPr>
          <p:nvPr>
            <p:ph type="body" sz="quarter" idx="49" hasCustomPrompt="1"/>
          </p:nvPr>
        </p:nvSpPr>
        <p:spPr>
          <a:xfrm>
            <a:off x="5562604" y="452556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6" name="Espace réservé du texte 58">
            <a:extLst>
              <a:ext uri="{FF2B5EF4-FFF2-40B4-BE49-F238E27FC236}">
                <a16:creationId xmlns:a16="http://schemas.microsoft.com/office/drawing/2014/main" id="{044286D6-8B6A-4A5F-8655-775CA184BB5C}"/>
              </a:ext>
            </a:extLst>
          </p:cNvPr>
          <p:cNvSpPr>
            <a:spLocks noGrp="1"/>
          </p:cNvSpPr>
          <p:nvPr>
            <p:ph type="body" sz="quarter" idx="50" hasCustomPrompt="1"/>
          </p:nvPr>
        </p:nvSpPr>
        <p:spPr>
          <a:xfrm>
            <a:off x="5562604" y="537945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7" name="Espace réservé du texte 58">
            <a:extLst>
              <a:ext uri="{FF2B5EF4-FFF2-40B4-BE49-F238E27FC236}">
                <a16:creationId xmlns:a16="http://schemas.microsoft.com/office/drawing/2014/main" id="{C91DB830-3555-4A42-A5BC-9CC54479A1DF}"/>
              </a:ext>
            </a:extLst>
          </p:cNvPr>
          <p:cNvSpPr>
            <a:spLocks noGrp="1"/>
          </p:cNvSpPr>
          <p:nvPr>
            <p:ph type="body" sz="quarter" idx="51" hasCustomPrompt="1"/>
          </p:nvPr>
        </p:nvSpPr>
        <p:spPr>
          <a:xfrm>
            <a:off x="9452666" y="281016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8" name="Espace réservé du texte 58">
            <a:extLst>
              <a:ext uri="{FF2B5EF4-FFF2-40B4-BE49-F238E27FC236}">
                <a16:creationId xmlns:a16="http://schemas.microsoft.com/office/drawing/2014/main" id="{8685FA05-6B3C-4025-B943-B8930B68FD98}"/>
              </a:ext>
            </a:extLst>
          </p:cNvPr>
          <p:cNvSpPr>
            <a:spLocks noGrp="1"/>
          </p:cNvSpPr>
          <p:nvPr>
            <p:ph type="body" sz="quarter" idx="52" hasCustomPrompt="1"/>
          </p:nvPr>
        </p:nvSpPr>
        <p:spPr>
          <a:xfrm>
            <a:off x="9452666" y="366659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09" name="Espace réservé du texte 58">
            <a:extLst>
              <a:ext uri="{FF2B5EF4-FFF2-40B4-BE49-F238E27FC236}">
                <a16:creationId xmlns:a16="http://schemas.microsoft.com/office/drawing/2014/main" id="{9ADC7D7F-FC5E-4B7A-8450-FC8119A99BD5}"/>
              </a:ext>
            </a:extLst>
          </p:cNvPr>
          <p:cNvSpPr>
            <a:spLocks noGrp="1"/>
          </p:cNvSpPr>
          <p:nvPr>
            <p:ph type="body" sz="quarter" idx="53" hasCustomPrompt="1"/>
          </p:nvPr>
        </p:nvSpPr>
        <p:spPr>
          <a:xfrm>
            <a:off x="9452666" y="452556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110" name="Espace réservé du texte 58">
            <a:extLst>
              <a:ext uri="{FF2B5EF4-FFF2-40B4-BE49-F238E27FC236}">
                <a16:creationId xmlns:a16="http://schemas.microsoft.com/office/drawing/2014/main" id="{8D11C9E7-A93E-4738-B915-75334410B7B3}"/>
              </a:ext>
            </a:extLst>
          </p:cNvPr>
          <p:cNvSpPr>
            <a:spLocks noGrp="1"/>
          </p:cNvSpPr>
          <p:nvPr>
            <p:ph type="body" sz="quarter" idx="54" hasCustomPrompt="1"/>
          </p:nvPr>
        </p:nvSpPr>
        <p:spPr>
          <a:xfrm>
            <a:off x="9452666" y="5379456"/>
            <a:ext cx="2343698" cy="714904"/>
          </a:xfrm>
        </p:spPr>
        <p:txBody>
          <a:bodyPr>
            <a:noAutofit/>
          </a:bodyPr>
          <a:lstStyle>
            <a:lvl1pPr algn="l">
              <a:spcBef>
                <a:spcPts val="0"/>
              </a:spcBef>
              <a:defRPr sz="1200" b="1">
                <a:latin typeface="+mj-lt"/>
              </a:defRPr>
            </a:lvl1pPr>
            <a:lvl2pPr>
              <a:defRPr sz="1000">
                <a:latin typeface="+mn-lt"/>
              </a:defRPr>
            </a:lvl2pPr>
            <a:lvl3pPr>
              <a:defRPr/>
            </a:lvl3pPr>
          </a:lstStyle>
          <a:p>
            <a:pPr lvl="0"/>
            <a:r>
              <a:rPr lang="fr-FR"/>
              <a:t>Titre</a:t>
            </a:r>
          </a:p>
          <a:p>
            <a:pPr lvl="1"/>
            <a:r>
              <a:rPr lang="fr-FR"/>
              <a:t>Légende</a:t>
            </a:r>
          </a:p>
        </p:txBody>
      </p:sp>
      <p:sp>
        <p:nvSpPr>
          <p:cNvPr id="4" name="Espace réservé pour une image  3">
            <a:extLst>
              <a:ext uri="{FF2B5EF4-FFF2-40B4-BE49-F238E27FC236}">
                <a16:creationId xmlns:a16="http://schemas.microsoft.com/office/drawing/2014/main" id="{AA50204B-D4F7-4C55-A980-3F9FDF832387}"/>
              </a:ext>
            </a:extLst>
          </p:cNvPr>
          <p:cNvSpPr>
            <a:spLocks noGrp="1"/>
          </p:cNvSpPr>
          <p:nvPr>
            <p:ph type="pic" sz="quarter" idx="55" hasCustomPrompt="1"/>
          </p:nvPr>
        </p:nvSpPr>
        <p:spPr>
          <a:xfrm>
            <a:off x="395637" y="3666595"/>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6" name="Espace réservé pour une image  3">
            <a:extLst>
              <a:ext uri="{FF2B5EF4-FFF2-40B4-BE49-F238E27FC236}">
                <a16:creationId xmlns:a16="http://schemas.microsoft.com/office/drawing/2014/main" id="{4558778F-7940-4C8E-82F1-284CAB4034ED}"/>
              </a:ext>
            </a:extLst>
          </p:cNvPr>
          <p:cNvSpPr>
            <a:spLocks noGrp="1"/>
          </p:cNvSpPr>
          <p:nvPr>
            <p:ph type="pic" sz="quarter" idx="56" hasCustomPrompt="1"/>
          </p:nvPr>
        </p:nvSpPr>
        <p:spPr>
          <a:xfrm>
            <a:off x="395637" y="2805877"/>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7" name="Espace réservé pour une image  3">
            <a:extLst>
              <a:ext uri="{FF2B5EF4-FFF2-40B4-BE49-F238E27FC236}">
                <a16:creationId xmlns:a16="http://schemas.microsoft.com/office/drawing/2014/main" id="{E95A36EC-7BA0-4985-AC8F-7200F27E38C5}"/>
              </a:ext>
            </a:extLst>
          </p:cNvPr>
          <p:cNvSpPr>
            <a:spLocks noGrp="1"/>
          </p:cNvSpPr>
          <p:nvPr>
            <p:ph type="pic" sz="quarter" idx="57" hasCustomPrompt="1"/>
          </p:nvPr>
        </p:nvSpPr>
        <p:spPr>
          <a:xfrm>
            <a:off x="395637" y="5381995"/>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8" name="Espace réservé pour une image  3">
            <a:extLst>
              <a:ext uri="{FF2B5EF4-FFF2-40B4-BE49-F238E27FC236}">
                <a16:creationId xmlns:a16="http://schemas.microsoft.com/office/drawing/2014/main" id="{26C99A1B-208F-43D9-869C-8CE2CEC30E2B}"/>
              </a:ext>
            </a:extLst>
          </p:cNvPr>
          <p:cNvSpPr>
            <a:spLocks noGrp="1"/>
          </p:cNvSpPr>
          <p:nvPr>
            <p:ph type="pic" sz="quarter" idx="58" hasCustomPrompt="1"/>
          </p:nvPr>
        </p:nvSpPr>
        <p:spPr>
          <a:xfrm>
            <a:off x="395637" y="4521277"/>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39" name="Espace réservé pour une image  3">
            <a:extLst>
              <a:ext uri="{FF2B5EF4-FFF2-40B4-BE49-F238E27FC236}">
                <a16:creationId xmlns:a16="http://schemas.microsoft.com/office/drawing/2014/main" id="{7F502C31-BFD3-4F43-A3FC-A6CACCA0A491}"/>
              </a:ext>
            </a:extLst>
          </p:cNvPr>
          <p:cNvSpPr>
            <a:spLocks noGrp="1"/>
          </p:cNvSpPr>
          <p:nvPr>
            <p:ph type="pic" sz="quarter" idx="59" hasCustomPrompt="1"/>
          </p:nvPr>
        </p:nvSpPr>
        <p:spPr>
          <a:xfrm>
            <a:off x="4345573" y="3666595"/>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40" name="Espace réservé pour une image  3">
            <a:extLst>
              <a:ext uri="{FF2B5EF4-FFF2-40B4-BE49-F238E27FC236}">
                <a16:creationId xmlns:a16="http://schemas.microsoft.com/office/drawing/2014/main" id="{7B35A2DD-56BB-4ACD-9C3E-091005D240B2}"/>
              </a:ext>
            </a:extLst>
          </p:cNvPr>
          <p:cNvSpPr>
            <a:spLocks noGrp="1"/>
          </p:cNvSpPr>
          <p:nvPr>
            <p:ph type="pic" sz="quarter" idx="60" hasCustomPrompt="1"/>
          </p:nvPr>
        </p:nvSpPr>
        <p:spPr>
          <a:xfrm>
            <a:off x="4345573" y="2805877"/>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41" name="Espace réservé pour une image  3">
            <a:extLst>
              <a:ext uri="{FF2B5EF4-FFF2-40B4-BE49-F238E27FC236}">
                <a16:creationId xmlns:a16="http://schemas.microsoft.com/office/drawing/2014/main" id="{B0EEF44C-506A-47C1-A6C8-AD699CA6C687}"/>
              </a:ext>
            </a:extLst>
          </p:cNvPr>
          <p:cNvSpPr>
            <a:spLocks noGrp="1"/>
          </p:cNvSpPr>
          <p:nvPr>
            <p:ph type="pic" sz="quarter" idx="61" hasCustomPrompt="1"/>
          </p:nvPr>
        </p:nvSpPr>
        <p:spPr>
          <a:xfrm>
            <a:off x="4345573" y="5381995"/>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42" name="Espace réservé pour une image  3">
            <a:extLst>
              <a:ext uri="{FF2B5EF4-FFF2-40B4-BE49-F238E27FC236}">
                <a16:creationId xmlns:a16="http://schemas.microsoft.com/office/drawing/2014/main" id="{4EBFBFA4-2011-4E4A-ADA0-885592CDFDAC}"/>
              </a:ext>
            </a:extLst>
          </p:cNvPr>
          <p:cNvSpPr>
            <a:spLocks noGrp="1"/>
          </p:cNvSpPr>
          <p:nvPr>
            <p:ph type="pic" sz="quarter" idx="62" hasCustomPrompt="1"/>
          </p:nvPr>
        </p:nvSpPr>
        <p:spPr>
          <a:xfrm>
            <a:off x="4345573" y="4521277"/>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43" name="Espace réservé pour une image  3">
            <a:extLst>
              <a:ext uri="{FF2B5EF4-FFF2-40B4-BE49-F238E27FC236}">
                <a16:creationId xmlns:a16="http://schemas.microsoft.com/office/drawing/2014/main" id="{0FBC86C1-5A8E-47E0-96CF-D6079F3926B5}"/>
              </a:ext>
            </a:extLst>
          </p:cNvPr>
          <p:cNvSpPr>
            <a:spLocks noGrp="1"/>
          </p:cNvSpPr>
          <p:nvPr>
            <p:ph type="pic" sz="quarter" idx="63" hasCustomPrompt="1"/>
          </p:nvPr>
        </p:nvSpPr>
        <p:spPr>
          <a:xfrm>
            <a:off x="8265572" y="3666595"/>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44" name="Espace réservé pour une image  3">
            <a:extLst>
              <a:ext uri="{FF2B5EF4-FFF2-40B4-BE49-F238E27FC236}">
                <a16:creationId xmlns:a16="http://schemas.microsoft.com/office/drawing/2014/main" id="{869E5D78-4BB2-449D-A07F-98A16C46A18A}"/>
              </a:ext>
            </a:extLst>
          </p:cNvPr>
          <p:cNvSpPr>
            <a:spLocks noGrp="1"/>
          </p:cNvSpPr>
          <p:nvPr>
            <p:ph type="pic" sz="quarter" idx="64" hasCustomPrompt="1"/>
          </p:nvPr>
        </p:nvSpPr>
        <p:spPr>
          <a:xfrm>
            <a:off x="8265572" y="2805877"/>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45" name="Espace réservé pour une image  3">
            <a:extLst>
              <a:ext uri="{FF2B5EF4-FFF2-40B4-BE49-F238E27FC236}">
                <a16:creationId xmlns:a16="http://schemas.microsoft.com/office/drawing/2014/main" id="{93FC7E3A-DBDE-4615-9292-155B9598FEA7}"/>
              </a:ext>
            </a:extLst>
          </p:cNvPr>
          <p:cNvSpPr>
            <a:spLocks noGrp="1"/>
          </p:cNvSpPr>
          <p:nvPr>
            <p:ph type="pic" sz="quarter" idx="65" hasCustomPrompt="1"/>
          </p:nvPr>
        </p:nvSpPr>
        <p:spPr>
          <a:xfrm>
            <a:off x="8265572" y="5381995"/>
            <a:ext cx="1074981" cy="716653"/>
          </a:xfrm>
        </p:spPr>
        <p:txBody>
          <a:bodyPr anchor="ctr" anchorCtr="0">
            <a:normAutofit/>
          </a:bodyPr>
          <a:lstStyle>
            <a:lvl1pPr algn="ctr">
              <a:defRPr sz="800">
                <a:solidFill>
                  <a:schemeClr val="tx1"/>
                </a:solidFill>
                <a:latin typeface="+mn-lt"/>
              </a:defRPr>
            </a:lvl1pPr>
          </a:lstStyle>
          <a:p>
            <a:r>
              <a:rPr lang="fr-FR"/>
              <a:t>image</a:t>
            </a:r>
          </a:p>
        </p:txBody>
      </p:sp>
      <p:sp>
        <p:nvSpPr>
          <p:cNvPr id="46" name="Espace réservé pour une image  3">
            <a:extLst>
              <a:ext uri="{FF2B5EF4-FFF2-40B4-BE49-F238E27FC236}">
                <a16:creationId xmlns:a16="http://schemas.microsoft.com/office/drawing/2014/main" id="{5296D107-1694-4635-8A54-AB6BFD1D5918}"/>
              </a:ext>
            </a:extLst>
          </p:cNvPr>
          <p:cNvSpPr>
            <a:spLocks noGrp="1"/>
          </p:cNvSpPr>
          <p:nvPr>
            <p:ph type="pic" sz="quarter" idx="66" hasCustomPrompt="1"/>
          </p:nvPr>
        </p:nvSpPr>
        <p:spPr>
          <a:xfrm>
            <a:off x="8265572" y="4521277"/>
            <a:ext cx="1074981" cy="716653"/>
          </a:xfrm>
        </p:spPr>
        <p:txBody>
          <a:bodyPr anchor="ctr" anchorCtr="0">
            <a:normAutofit/>
          </a:bodyPr>
          <a:lstStyle>
            <a:lvl1pPr algn="ctr">
              <a:defRPr sz="800">
                <a:solidFill>
                  <a:schemeClr val="tx1"/>
                </a:solidFill>
                <a:latin typeface="+mn-lt"/>
              </a:defRPr>
            </a:lvl1pPr>
          </a:lstStyle>
          <a:p>
            <a:r>
              <a:rPr lang="fr-FR"/>
              <a:t>image</a:t>
            </a:r>
          </a:p>
        </p:txBody>
      </p:sp>
    </p:spTree>
    <p:extLst>
      <p:ext uri="{BB962C8B-B14F-4D97-AF65-F5344CB8AC3E}">
        <p14:creationId xmlns:p14="http://schemas.microsoft.com/office/powerpoint/2010/main" val="293229222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mages + text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596E4298-7A6E-4EEE-92BC-107938EDC7EF}"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4" name="Espace réservé pour une image  3">
            <a:extLst>
              <a:ext uri="{FF2B5EF4-FFF2-40B4-BE49-F238E27FC236}">
                <a16:creationId xmlns:a16="http://schemas.microsoft.com/office/drawing/2014/main" id="{A90A25D1-E044-4C93-ACEE-9E9676EFF51D}"/>
              </a:ext>
            </a:extLst>
          </p:cNvPr>
          <p:cNvSpPr>
            <a:spLocks noGrp="1"/>
          </p:cNvSpPr>
          <p:nvPr>
            <p:ph type="pic" sz="quarter" idx="10" hasCustomPrompt="1"/>
          </p:nvPr>
        </p:nvSpPr>
        <p:spPr>
          <a:xfrm>
            <a:off x="784225" y="2011363"/>
            <a:ext cx="4786313" cy="1350962"/>
          </a:xfrm>
        </p:spPr>
        <p:txBody>
          <a:bodyPr anchor="ctr" anchorCtr="0">
            <a:normAutofit/>
          </a:bodyPr>
          <a:lstStyle>
            <a:lvl1pPr algn="ctr">
              <a:defRPr sz="800">
                <a:latin typeface="+mn-lt"/>
              </a:defRPr>
            </a:lvl1pPr>
          </a:lstStyle>
          <a:p>
            <a:r>
              <a:rPr lang="fr-FR"/>
              <a:t>image</a:t>
            </a:r>
          </a:p>
        </p:txBody>
      </p:sp>
      <p:sp>
        <p:nvSpPr>
          <p:cNvPr id="57" name="Espace réservé pour une image  3">
            <a:extLst>
              <a:ext uri="{FF2B5EF4-FFF2-40B4-BE49-F238E27FC236}">
                <a16:creationId xmlns:a16="http://schemas.microsoft.com/office/drawing/2014/main" id="{F841F085-3CC8-43F1-939D-EE5C76DC6F35}"/>
              </a:ext>
            </a:extLst>
          </p:cNvPr>
          <p:cNvSpPr>
            <a:spLocks noGrp="1"/>
          </p:cNvSpPr>
          <p:nvPr>
            <p:ph type="pic" sz="quarter" idx="11" hasCustomPrompt="1"/>
          </p:nvPr>
        </p:nvSpPr>
        <p:spPr>
          <a:xfrm>
            <a:off x="6409179" y="2011363"/>
            <a:ext cx="4786313" cy="1350962"/>
          </a:xfrm>
        </p:spPr>
        <p:txBody>
          <a:bodyPr anchor="ctr" anchorCtr="0">
            <a:normAutofit/>
          </a:bodyPr>
          <a:lstStyle>
            <a:lvl1pPr algn="ctr">
              <a:defRPr sz="800">
                <a:latin typeface="+mn-lt"/>
              </a:defRPr>
            </a:lvl1pPr>
          </a:lstStyle>
          <a:p>
            <a:r>
              <a:rPr lang="fr-FR"/>
              <a:t>image</a:t>
            </a:r>
          </a:p>
        </p:txBody>
      </p:sp>
      <p:sp>
        <p:nvSpPr>
          <p:cNvPr id="79" name="Espace réservé du texte 58">
            <a:extLst>
              <a:ext uri="{FF2B5EF4-FFF2-40B4-BE49-F238E27FC236}">
                <a16:creationId xmlns:a16="http://schemas.microsoft.com/office/drawing/2014/main" id="{C0EA7FAD-EB47-4870-8D4F-83A644BC04B9}"/>
              </a:ext>
            </a:extLst>
          </p:cNvPr>
          <p:cNvSpPr>
            <a:spLocks noGrp="1"/>
          </p:cNvSpPr>
          <p:nvPr>
            <p:ph type="body" sz="quarter" idx="18" hasCustomPrompt="1"/>
          </p:nvPr>
        </p:nvSpPr>
        <p:spPr>
          <a:xfrm>
            <a:off x="784225" y="3495676"/>
            <a:ext cx="4786312" cy="379412"/>
          </a:xfrm>
        </p:spPr>
        <p:txBody>
          <a:bodyPr>
            <a:noAutofit/>
          </a:bodyPr>
          <a:lstStyle>
            <a:lvl1pPr>
              <a:spcBef>
                <a:spcPts val="0"/>
              </a:spcBef>
              <a:defRPr sz="1200" b="1"/>
            </a:lvl1pPr>
            <a:lvl3pPr>
              <a:defRPr/>
            </a:lvl3pPr>
          </a:lstStyle>
          <a:p>
            <a:pPr lvl="0"/>
            <a:r>
              <a:rPr lang="fr-FR"/>
              <a:t>Texte</a:t>
            </a:r>
          </a:p>
        </p:txBody>
      </p:sp>
      <p:sp>
        <p:nvSpPr>
          <p:cNvPr id="80" name="Espace réservé du texte 58">
            <a:extLst>
              <a:ext uri="{FF2B5EF4-FFF2-40B4-BE49-F238E27FC236}">
                <a16:creationId xmlns:a16="http://schemas.microsoft.com/office/drawing/2014/main" id="{17A6663E-105C-4833-AAF5-80B6F9DFD8FD}"/>
              </a:ext>
            </a:extLst>
          </p:cNvPr>
          <p:cNvSpPr>
            <a:spLocks noGrp="1"/>
          </p:cNvSpPr>
          <p:nvPr>
            <p:ph type="body" sz="quarter" idx="19" hasCustomPrompt="1"/>
          </p:nvPr>
        </p:nvSpPr>
        <p:spPr>
          <a:xfrm>
            <a:off x="6406966" y="3495676"/>
            <a:ext cx="4786312" cy="379412"/>
          </a:xfrm>
        </p:spPr>
        <p:txBody>
          <a:bodyPr>
            <a:noAutofit/>
          </a:bodyPr>
          <a:lstStyle>
            <a:lvl1pPr>
              <a:spcBef>
                <a:spcPts val="0"/>
              </a:spcBef>
              <a:defRPr sz="1200" b="1"/>
            </a:lvl1pPr>
            <a:lvl3pPr>
              <a:defRPr/>
            </a:lvl3pPr>
          </a:lstStyle>
          <a:p>
            <a:pPr lvl="0"/>
            <a:r>
              <a:rPr lang="fr-FR"/>
              <a:t>Texte</a:t>
            </a:r>
          </a:p>
        </p:txBody>
      </p:sp>
      <p:sp>
        <p:nvSpPr>
          <p:cNvPr id="19" name="Espace réservé pour une image  3">
            <a:extLst>
              <a:ext uri="{FF2B5EF4-FFF2-40B4-BE49-F238E27FC236}">
                <a16:creationId xmlns:a16="http://schemas.microsoft.com/office/drawing/2014/main" id="{AA461027-3726-4C77-9494-B54C607F5D91}"/>
              </a:ext>
            </a:extLst>
          </p:cNvPr>
          <p:cNvSpPr>
            <a:spLocks noGrp="1"/>
          </p:cNvSpPr>
          <p:nvPr>
            <p:ph type="pic" sz="quarter" idx="23" hasCustomPrompt="1"/>
          </p:nvPr>
        </p:nvSpPr>
        <p:spPr>
          <a:xfrm>
            <a:off x="784225" y="4292600"/>
            <a:ext cx="4786313" cy="1350962"/>
          </a:xfrm>
        </p:spPr>
        <p:txBody>
          <a:bodyPr anchor="ctr" anchorCtr="0">
            <a:normAutofit/>
          </a:bodyPr>
          <a:lstStyle>
            <a:lvl1pPr algn="ctr">
              <a:defRPr sz="800">
                <a:latin typeface="+mn-lt"/>
              </a:defRPr>
            </a:lvl1pPr>
          </a:lstStyle>
          <a:p>
            <a:r>
              <a:rPr lang="fr-FR"/>
              <a:t>image</a:t>
            </a:r>
          </a:p>
        </p:txBody>
      </p:sp>
      <p:sp>
        <p:nvSpPr>
          <p:cNvPr id="20" name="Espace réservé pour une image  3">
            <a:extLst>
              <a:ext uri="{FF2B5EF4-FFF2-40B4-BE49-F238E27FC236}">
                <a16:creationId xmlns:a16="http://schemas.microsoft.com/office/drawing/2014/main" id="{1184C83D-9D08-4A40-B97E-11DA1BE7D97B}"/>
              </a:ext>
            </a:extLst>
          </p:cNvPr>
          <p:cNvSpPr>
            <a:spLocks noGrp="1"/>
          </p:cNvSpPr>
          <p:nvPr>
            <p:ph type="pic" sz="quarter" idx="24" hasCustomPrompt="1"/>
          </p:nvPr>
        </p:nvSpPr>
        <p:spPr>
          <a:xfrm>
            <a:off x="6409179" y="4292600"/>
            <a:ext cx="4786313" cy="1350962"/>
          </a:xfrm>
        </p:spPr>
        <p:txBody>
          <a:bodyPr anchor="ctr" anchorCtr="0">
            <a:normAutofit/>
          </a:bodyPr>
          <a:lstStyle>
            <a:lvl1pPr algn="ctr">
              <a:defRPr sz="800">
                <a:latin typeface="+mn-lt"/>
              </a:defRPr>
            </a:lvl1pPr>
          </a:lstStyle>
          <a:p>
            <a:r>
              <a:rPr lang="fr-FR"/>
              <a:t>image</a:t>
            </a:r>
          </a:p>
        </p:txBody>
      </p:sp>
      <p:sp>
        <p:nvSpPr>
          <p:cNvPr id="21" name="Espace réservé du texte 58">
            <a:extLst>
              <a:ext uri="{FF2B5EF4-FFF2-40B4-BE49-F238E27FC236}">
                <a16:creationId xmlns:a16="http://schemas.microsoft.com/office/drawing/2014/main" id="{8020E028-3EBB-4250-8AAF-FF32BECFC469}"/>
              </a:ext>
            </a:extLst>
          </p:cNvPr>
          <p:cNvSpPr>
            <a:spLocks noGrp="1"/>
          </p:cNvSpPr>
          <p:nvPr>
            <p:ph type="body" sz="quarter" idx="25" hasCustomPrompt="1"/>
          </p:nvPr>
        </p:nvSpPr>
        <p:spPr>
          <a:xfrm>
            <a:off x="784225" y="5776913"/>
            <a:ext cx="4786312" cy="379412"/>
          </a:xfrm>
        </p:spPr>
        <p:txBody>
          <a:bodyPr>
            <a:noAutofit/>
          </a:bodyPr>
          <a:lstStyle>
            <a:lvl1pPr>
              <a:spcBef>
                <a:spcPts val="0"/>
              </a:spcBef>
              <a:defRPr sz="1200" b="1"/>
            </a:lvl1pPr>
            <a:lvl3pPr>
              <a:defRPr/>
            </a:lvl3pPr>
          </a:lstStyle>
          <a:p>
            <a:pPr lvl="0"/>
            <a:r>
              <a:rPr lang="fr-FR"/>
              <a:t>Texte</a:t>
            </a:r>
          </a:p>
        </p:txBody>
      </p:sp>
      <p:sp>
        <p:nvSpPr>
          <p:cNvPr id="22" name="Espace réservé du texte 58">
            <a:extLst>
              <a:ext uri="{FF2B5EF4-FFF2-40B4-BE49-F238E27FC236}">
                <a16:creationId xmlns:a16="http://schemas.microsoft.com/office/drawing/2014/main" id="{3B493C48-CF04-451A-B41D-2E163596B8E3}"/>
              </a:ext>
            </a:extLst>
          </p:cNvPr>
          <p:cNvSpPr>
            <a:spLocks noGrp="1"/>
          </p:cNvSpPr>
          <p:nvPr>
            <p:ph type="body" sz="quarter" idx="26" hasCustomPrompt="1"/>
          </p:nvPr>
        </p:nvSpPr>
        <p:spPr>
          <a:xfrm>
            <a:off x="6406966" y="5776913"/>
            <a:ext cx="4786312" cy="379412"/>
          </a:xfrm>
        </p:spPr>
        <p:txBody>
          <a:bodyPr>
            <a:noAutofit/>
          </a:bodyPr>
          <a:lstStyle>
            <a:lvl1pPr>
              <a:spcBef>
                <a:spcPts val="0"/>
              </a:spcBef>
              <a:defRPr sz="1200" b="1"/>
            </a:lvl1pPr>
            <a:lvl3pPr>
              <a:defRPr/>
            </a:lvl3pPr>
          </a:lstStyle>
          <a:p>
            <a:pPr lvl="0"/>
            <a:r>
              <a:rPr lang="fr-FR"/>
              <a:t>Texte</a:t>
            </a:r>
          </a:p>
        </p:txBody>
      </p:sp>
    </p:spTree>
    <p:extLst>
      <p:ext uri="{BB962C8B-B14F-4D97-AF65-F5344CB8AC3E}">
        <p14:creationId xmlns:p14="http://schemas.microsoft.com/office/powerpoint/2010/main" val="301774769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images + text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0719D047-0D91-4901-9BC9-3577E9F234B5}"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4" name="Espace réservé pour une image  3">
            <a:extLst>
              <a:ext uri="{FF2B5EF4-FFF2-40B4-BE49-F238E27FC236}">
                <a16:creationId xmlns:a16="http://schemas.microsoft.com/office/drawing/2014/main" id="{A90A25D1-E044-4C93-ACEE-9E9676EFF51D}"/>
              </a:ext>
            </a:extLst>
          </p:cNvPr>
          <p:cNvSpPr>
            <a:spLocks noGrp="1"/>
          </p:cNvSpPr>
          <p:nvPr>
            <p:ph type="pic" sz="quarter" idx="10" hasCustomPrompt="1"/>
          </p:nvPr>
        </p:nvSpPr>
        <p:spPr>
          <a:xfrm>
            <a:off x="784225" y="2011363"/>
            <a:ext cx="4786313" cy="1350962"/>
          </a:xfrm>
        </p:spPr>
        <p:txBody>
          <a:bodyPr anchor="ctr" anchorCtr="0">
            <a:normAutofit/>
          </a:bodyPr>
          <a:lstStyle>
            <a:lvl1pPr algn="ctr">
              <a:defRPr sz="800">
                <a:latin typeface="+mn-lt"/>
              </a:defRPr>
            </a:lvl1pPr>
          </a:lstStyle>
          <a:p>
            <a:r>
              <a:rPr lang="fr-FR"/>
              <a:t>image</a:t>
            </a:r>
          </a:p>
        </p:txBody>
      </p:sp>
      <p:sp>
        <p:nvSpPr>
          <p:cNvPr id="57" name="Espace réservé pour une image  3">
            <a:extLst>
              <a:ext uri="{FF2B5EF4-FFF2-40B4-BE49-F238E27FC236}">
                <a16:creationId xmlns:a16="http://schemas.microsoft.com/office/drawing/2014/main" id="{F841F085-3CC8-43F1-939D-EE5C76DC6F35}"/>
              </a:ext>
            </a:extLst>
          </p:cNvPr>
          <p:cNvSpPr>
            <a:spLocks noGrp="1"/>
          </p:cNvSpPr>
          <p:nvPr>
            <p:ph type="pic" sz="quarter" idx="11" hasCustomPrompt="1"/>
          </p:nvPr>
        </p:nvSpPr>
        <p:spPr>
          <a:xfrm>
            <a:off x="6409179" y="2011363"/>
            <a:ext cx="4786313" cy="1350962"/>
          </a:xfrm>
        </p:spPr>
        <p:txBody>
          <a:bodyPr anchor="ctr" anchorCtr="0">
            <a:normAutofit/>
          </a:bodyPr>
          <a:lstStyle>
            <a:lvl1pPr algn="ctr">
              <a:defRPr sz="800">
                <a:latin typeface="+mn-lt"/>
              </a:defRPr>
            </a:lvl1pPr>
          </a:lstStyle>
          <a:p>
            <a:r>
              <a:rPr lang="fr-FR"/>
              <a:t>image</a:t>
            </a:r>
          </a:p>
        </p:txBody>
      </p:sp>
      <p:sp>
        <p:nvSpPr>
          <p:cNvPr id="61" name="Espace réservé pour une image  3">
            <a:extLst>
              <a:ext uri="{FF2B5EF4-FFF2-40B4-BE49-F238E27FC236}">
                <a16:creationId xmlns:a16="http://schemas.microsoft.com/office/drawing/2014/main" id="{3B48B88E-1BE4-479E-B06F-F907C4D0B4D9}"/>
              </a:ext>
            </a:extLst>
          </p:cNvPr>
          <p:cNvSpPr>
            <a:spLocks noGrp="1"/>
          </p:cNvSpPr>
          <p:nvPr>
            <p:ph type="pic" sz="quarter" idx="12" hasCustomPrompt="1"/>
          </p:nvPr>
        </p:nvSpPr>
        <p:spPr>
          <a:xfrm>
            <a:off x="784226" y="4285046"/>
            <a:ext cx="3251214" cy="1350962"/>
          </a:xfrm>
        </p:spPr>
        <p:txBody>
          <a:bodyPr anchor="ctr" anchorCtr="0">
            <a:normAutofit/>
          </a:bodyPr>
          <a:lstStyle>
            <a:lvl1pPr algn="ctr">
              <a:defRPr sz="800">
                <a:latin typeface="+mn-lt"/>
              </a:defRPr>
            </a:lvl1pPr>
          </a:lstStyle>
          <a:p>
            <a:r>
              <a:rPr lang="fr-FR"/>
              <a:t>image</a:t>
            </a:r>
          </a:p>
        </p:txBody>
      </p:sp>
      <p:sp>
        <p:nvSpPr>
          <p:cNvPr id="62" name="Espace réservé pour une image  3">
            <a:extLst>
              <a:ext uri="{FF2B5EF4-FFF2-40B4-BE49-F238E27FC236}">
                <a16:creationId xmlns:a16="http://schemas.microsoft.com/office/drawing/2014/main" id="{2EAA7909-190C-470C-ADD7-74F8ABF78811}"/>
              </a:ext>
            </a:extLst>
          </p:cNvPr>
          <p:cNvSpPr>
            <a:spLocks noGrp="1"/>
          </p:cNvSpPr>
          <p:nvPr>
            <p:ph type="pic" sz="quarter" idx="13" hasCustomPrompt="1"/>
          </p:nvPr>
        </p:nvSpPr>
        <p:spPr>
          <a:xfrm>
            <a:off x="4470393" y="4285046"/>
            <a:ext cx="3251214" cy="1350962"/>
          </a:xfrm>
        </p:spPr>
        <p:txBody>
          <a:bodyPr anchor="ctr" anchorCtr="0">
            <a:normAutofit/>
          </a:bodyPr>
          <a:lstStyle>
            <a:lvl1pPr algn="ctr">
              <a:defRPr sz="800">
                <a:latin typeface="+mn-lt"/>
              </a:defRPr>
            </a:lvl1pPr>
          </a:lstStyle>
          <a:p>
            <a:r>
              <a:rPr lang="fr-FR"/>
              <a:t>image</a:t>
            </a:r>
          </a:p>
        </p:txBody>
      </p:sp>
      <p:sp>
        <p:nvSpPr>
          <p:cNvPr id="78" name="Espace réservé pour une image  3">
            <a:extLst>
              <a:ext uri="{FF2B5EF4-FFF2-40B4-BE49-F238E27FC236}">
                <a16:creationId xmlns:a16="http://schemas.microsoft.com/office/drawing/2014/main" id="{B59F1A3E-3165-4558-8C12-D87A7D3BD082}"/>
              </a:ext>
            </a:extLst>
          </p:cNvPr>
          <p:cNvSpPr>
            <a:spLocks noGrp="1"/>
          </p:cNvSpPr>
          <p:nvPr>
            <p:ph type="pic" sz="quarter" idx="14" hasCustomPrompt="1"/>
          </p:nvPr>
        </p:nvSpPr>
        <p:spPr>
          <a:xfrm>
            <a:off x="7942064" y="4285046"/>
            <a:ext cx="3251214" cy="1350962"/>
          </a:xfrm>
        </p:spPr>
        <p:txBody>
          <a:bodyPr anchor="ctr" anchorCtr="0">
            <a:normAutofit/>
          </a:bodyPr>
          <a:lstStyle>
            <a:lvl1pPr algn="ctr">
              <a:defRPr sz="800">
                <a:latin typeface="+mn-lt"/>
              </a:defRPr>
            </a:lvl1pPr>
          </a:lstStyle>
          <a:p>
            <a:r>
              <a:rPr lang="fr-FR"/>
              <a:t>image</a:t>
            </a:r>
          </a:p>
        </p:txBody>
      </p:sp>
      <p:sp>
        <p:nvSpPr>
          <p:cNvPr id="79" name="Espace réservé du texte 58">
            <a:extLst>
              <a:ext uri="{FF2B5EF4-FFF2-40B4-BE49-F238E27FC236}">
                <a16:creationId xmlns:a16="http://schemas.microsoft.com/office/drawing/2014/main" id="{C0EA7FAD-EB47-4870-8D4F-83A644BC04B9}"/>
              </a:ext>
            </a:extLst>
          </p:cNvPr>
          <p:cNvSpPr>
            <a:spLocks noGrp="1"/>
          </p:cNvSpPr>
          <p:nvPr>
            <p:ph type="body" sz="quarter" idx="18" hasCustomPrompt="1"/>
          </p:nvPr>
        </p:nvSpPr>
        <p:spPr>
          <a:xfrm>
            <a:off x="784225" y="3495676"/>
            <a:ext cx="4786312" cy="379412"/>
          </a:xfrm>
        </p:spPr>
        <p:txBody>
          <a:bodyPr>
            <a:noAutofit/>
          </a:bodyPr>
          <a:lstStyle>
            <a:lvl1pPr>
              <a:spcBef>
                <a:spcPts val="0"/>
              </a:spcBef>
              <a:defRPr sz="1200" b="1"/>
            </a:lvl1pPr>
            <a:lvl3pPr>
              <a:defRPr/>
            </a:lvl3pPr>
          </a:lstStyle>
          <a:p>
            <a:pPr lvl="0"/>
            <a:r>
              <a:rPr lang="fr-FR"/>
              <a:t>Texte</a:t>
            </a:r>
          </a:p>
        </p:txBody>
      </p:sp>
      <p:sp>
        <p:nvSpPr>
          <p:cNvPr id="80" name="Espace réservé du texte 58">
            <a:extLst>
              <a:ext uri="{FF2B5EF4-FFF2-40B4-BE49-F238E27FC236}">
                <a16:creationId xmlns:a16="http://schemas.microsoft.com/office/drawing/2014/main" id="{17A6663E-105C-4833-AAF5-80B6F9DFD8FD}"/>
              </a:ext>
            </a:extLst>
          </p:cNvPr>
          <p:cNvSpPr>
            <a:spLocks noGrp="1"/>
          </p:cNvSpPr>
          <p:nvPr>
            <p:ph type="body" sz="quarter" idx="19" hasCustomPrompt="1"/>
          </p:nvPr>
        </p:nvSpPr>
        <p:spPr>
          <a:xfrm>
            <a:off x="6406966" y="3495676"/>
            <a:ext cx="4786312" cy="379412"/>
          </a:xfrm>
        </p:spPr>
        <p:txBody>
          <a:bodyPr>
            <a:noAutofit/>
          </a:bodyPr>
          <a:lstStyle>
            <a:lvl1pPr>
              <a:spcBef>
                <a:spcPts val="0"/>
              </a:spcBef>
              <a:defRPr sz="1200" b="1"/>
            </a:lvl1pPr>
            <a:lvl3pPr>
              <a:defRPr/>
            </a:lvl3pPr>
          </a:lstStyle>
          <a:p>
            <a:pPr lvl="0"/>
            <a:r>
              <a:rPr lang="fr-FR"/>
              <a:t>Texte</a:t>
            </a:r>
          </a:p>
        </p:txBody>
      </p:sp>
      <p:sp>
        <p:nvSpPr>
          <p:cNvPr id="81" name="Espace réservé du texte 58">
            <a:extLst>
              <a:ext uri="{FF2B5EF4-FFF2-40B4-BE49-F238E27FC236}">
                <a16:creationId xmlns:a16="http://schemas.microsoft.com/office/drawing/2014/main" id="{6ED67E70-9489-4983-8669-51B410A61307}"/>
              </a:ext>
            </a:extLst>
          </p:cNvPr>
          <p:cNvSpPr>
            <a:spLocks noGrp="1"/>
          </p:cNvSpPr>
          <p:nvPr>
            <p:ph type="body" sz="quarter" idx="20" hasCustomPrompt="1"/>
          </p:nvPr>
        </p:nvSpPr>
        <p:spPr>
          <a:xfrm>
            <a:off x="784225" y="5746116"/>
            <a:ext cx="3264537" cy="379412"/>
          </a:xfrm>
        </p:spPr>
        <p:txBody>
          <a:bodyPr>
            <a:noAutofit/>
          </a:bodyPr>
          <a:lstStyle>
            <a:lvl1pPr>
              <a:spcBef>
                <a:spcPts val="0"/>
              </a:spcBef>
              <a:defRPr sz="1200" b="1"/>
            </a:lvl1pPr>
            <a:lvl3pPr>
              <a:defRPr/>
            </a:lvl3pPr>
          </a:lstStyle>
          <a:p>
            <a:pPr lvl="0"/>
            <a:r>
              <a:rPr lang="fr-FR"/>
              <a:t>Texte</a:t>
            </a:r>
          </a:p>
        </p:txBody>
      </p:sp>
      <p:sp>
        <p:nvSpPr>
          <p:cNvPr id="82" name="Espace réservé du texte 58">
            <a:extLst>
              <a:ext uri="{FF2B5EF4-FFF2-40B4-BE49-F238E27FC236}">
                <a16:creationId xmlns:a16="http://schemas.microsoft.com/office/drawing/2014/main" id="{2A11ACFC-0169-40C8-8D7E-7CFFB9828903}"/>
              </a:ext>
            </a:extLst>
          </p:cNvPr>
          <p:cNvSpPr>
            <a:spLocks noGrp="1"/>
          </p:cNvSpPr>
          <p:nvPr>
            <p:ph type="body" sz="quarter" idx="21" hasCustomPrompt="1"/>
          </p:nvPr>
        </p:nvSpPr>
        <p:spPr>
          <a:xfrm>
            <a:off x="4470393" y="5746116"/>
            <a:ext cx="3264537" cy="379412"/>
          </a:xfrm>
        </p:spPr>
        <p:txBody>
          <a:bodyPr>
            <a:noAutofit/>
          </a:bodyPr>
          <a:lstStyle>
            <a:lvl1pPr>
              <a:spcBef>
                <a:spcPts val="0"/>
              </a:spcBef>
              <a:defRPr sz="1200" b="1"/>
            </a:lvl1pPr>
            <a:lvl3pPr>
              <a:defRPr/>
            </a:lvl3pPr>
          </a:lstStyle>
          <a:p>
            <a:pPr lvl="0"/>
            <a:r>
              <a:rPr lang="fr-FR"/>
              <a:t>Texte</a:t>
            </a:r>
          </a:p>
        </p:txBody>
      </p:sp>
      <p:sp>
        <p:nvSpPr>
          <p:cNvPr id="83" name="Espace réservé du texte 58">
            <a:extLst>
              <a:ext uri="{FF2B5EF4-FFF2-40B4-BE49-F238E27FC236}">
                <a16:creationId xmlns:a16="http://schemas.microsoft.com/office/drawing/2014/main" id="{0DB9ECE6-F898-4262-B852-903C341B87BC}"/>
              </a:ext>
            </a:extLst>
          </p:cNvPr>
          <p:cNvSpPr>
            <a:spLocks noGrp="1"/>
          </p:cNvSpPr>
          <p:nvPr>
            <p:ph type="body" sz="quarter" idx="22" hasCustomPrompt="1"/>
          </p:nvPr>
        </p:nvSpPr>
        <p:spPr>
          <a:xfrm>
            <a:off x="7942064" y="5746116"/>
            <a:ext cx="3264537" cy="379412"/>
          </a:xfrm>
        </p:spPr>
        <p:txBody>
          <a:bodyPr>
            <a:noAutofit/>
          </a:bodyPr>
          <a:lstStyle>
            <a:lvl1pPr>
              <a:spcBef>
                <a:spcPts val="0"/>
              </a:spcBef>
              <a:defRPr sz="1200" b="1"/>
            </a:lvl1pPr>
            <a:lvl3pPr>
              <a:defRPr/>
            </a:lvl3pPr>
          </a:lstStyle>
          <a:p>
            <a:pPr lvl="0"/>
            <a:r>
              <a:rPr lang="fr-FR"/>
              <a:t>Texte</a:t>
            </a:r>
          </a:p>
        </p:txBody>
      </p:sp>
    </p:spTree>
    <p:extLst>
      <p:ext uri="{BB962C8B-B14F-4D97-AF65-F5344CB8AC3E}">
        <p14:creationId xmlns:p14="http://schemas.microsoft.com/office/powerpoint/2010/main" val="29825086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 images + text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FAE9C700-A325-46F9-9376-A1D0EB68DD68}"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4" name="Espace réservé pour une image  3">
            <a:extLst>
              <a:ext uri="{FF2B5EF4-FFF2-40B4-BE49-F238E27FC236}">
                <a16:creationId xmlns:a16="http://schemas.microsoft.com/office/drawing/2014/main" id="{A90A25D1-E044-4C93-ACEE-9E9676EFF51D}"/>
              </a:ext>
            </a:extLst>
          </p:cNvPr>
          <p:cNvSpPr>
            <a:spLocks noGrp="1"/>
          </p:cNvSpPr>
          <p:nvPr>
            <p:ph type="pic" sz="quarter" idx="10" hasCustomPrompt="1"/>
          </p:nvPr>
        </p:nvSpPr>
        <p:spPr>
          <a:xfrm>
            <a:off x="784226" y="2011363"/>
            <a:ext cx="3251214" cy="1350962"/>
          </a:xfrm>
        </p:spPr>
        <p:txBody>
          <a:bodyPr anchor="ctr" anchorCtr="0">
            <a:normAutofit/>
          </a:bodyPr>
          <a:lstStyle>
            <a:lvl1pPr algn="ctr">
              <a:defRPr sz="800">
                <a:latin typeface="+mn-lt"/>
              </a:defRPr>
            </a:lvl1pPr>
          </a:lstStyle>
          <a:p>
            <a:r>
              <a:rPr lang="fr-FR"/>
              <a:t>image</a:t>
            </a:r>
          </a:p>
        </p:txBody>
      </p:sp>
      <p:sp>
        <p:nvSpPr>
          <p:cNvPr id="57" name="Espace réservé pour une image  3">
            <a:extLst>
              <a:ext uri="{FF2B5EF4-FFF2-40B4-BE49-F238E27FC236}">
                <a16:creationId xmlns:a16="http://schemas.microsoft.com/office/drawing/2014/main" id="{F841F085-3CC8-43F1-939D-EE5C76DC6F35}"/>
              </a:ext>
            </a:extLst>
          </p:cNvPr>
          <p:cNvSpPr>
            <a:spLocks noGrp="1"/>
          </p:cNvSpPr>
          <p:nvPr>
            <p:ph type="pic" sz="quarter" idx="11" hasCustomPrompt="1"/>
          </p:nvPr>
        </p:nvSpPr>
        <p:spPr>
          <a:xfrm>
            <a:off x="4472607" y="2011363"/>
            <a:ext cx="3262324" cy="1350962"/>
          </a:xfrm>
        </p:spPr>
        <p:txBody>
          <a:bodyPr anchor="ctr" anchorCtr="0">
            <a:normAutofit/>
          </a:bodyPr>
          <a:lstStyle>
            <a:lvl1pPr algn="ctr">
              <a:defRPr sz="800">
                <a:latin typeface="+mn-lt"/>
              </a:defRPr>
            </a:lvl1pPr>
          </a:lstStyle>
          <a:p>
            <a:r>
              <a:rPr lang="fr-FR"/>
              <a:t>image</a:t>
            </a:r>
          </a:p>
        </p:txBody>
      </p:sp>
      <p:sp>
        <p:nvSpPr>
          <p:cNvPr id="61" name="Espace réservé pour une image  3">
            <a:extLst>
              <a:ext uri="{FF2B5EF4-FFF2-40B4-BE49-F238E27FC236}">
                <a16:creationId xmlns:a16="http://schemas.microsoft.com/office/drawing/2014/main" id="{3B48B88E-1BE4-479E-B06F-F907C4D0B4D9}"/>
              </a:ext>
            </a:extLst>
          </p:cNvPr>
          <p:cNvSpPr>
            <a:spLocks noGrp="1"/>
          </p:cNvSpPr>
          <p:nvPr>
            <p:ph type="pic" sz="quarter" idx="12" hasCustomPrompt="1"/>
          </p:nvPr>
        </p:nvSpPr>
        <p:spPr>
          <a:xfrm>
            <a:off x="784226" y="4285046"/>
            <a:ext cx="3251214" cy="1350962"/>
          </a:xfrm>
        </p:spPr>
        <p:txBody>
          <a:bodyPr anchor="ctr" anchorCtr="0">
            <a:normAutofit/>
          </a:bodyPr>
          <a:lstStyle>
            <a:lvl1pPr algn="ctr">
              <a:defRPr sz="800">
                <a:latin typeface="+mn-lt"/>
              </a:defRPr>
            </a:lvl1pPr>
          </a:lstStyle>
          <a:p>
            <a:r>
              <a:rPr lang="fr-FR"/>
              <a:t>image</a:t>
            </a:r>
          </a:p>
        </p:txBody>
      </p:sp>
      <p:sp>
        <p:nvSpPr>
          <p:cNvPr id="62" name="Espace réservé pour une image  3">
            <a:extLst>
              <a:ext uri="{FF2B5EF4-FFF2-40B4-BE49-F238E27FC236}">
                <a16:creationId xmlns:a16="http://schemas.microsoft.com/office/drawing/2014/main" id="{2EAA7909-190C-470C-ADD7-74F8ABF78811}"/>
              </a:ext>
            </a:extLst>
          </p:cNvPr>
          <p:cNvSpPr>
            <a:spLocks noGrp="1"/>
          </p:cNvSpPr>
          <p:nvPr>
            <p:ph type="pic" sz="quarter" idx="13" hasCustomPrompt="1"/>
          </p:nvPr>
        </p:nvSpPr>
        <p:spPr>
          <a:xfrm>
            <a:off x="4470393" y="4285046"/>
            <a:ext cx="3251214" cy="1350962"/>
          </a:xfrm>
        </p:spPr>
        <p:txBody>
          <a:bodyPr anchor="ctr" anchorCtr="0">
            <a:normAutofit/>
          </a:bodyPr>
          <a:lstStyle>
            <a:lvl1pPr algn="ctr">
              <a:defRPr sz="800">
                <a:latin typeface="+mn-lt"/>
              </a:defRPr>
            </a:lvl1pPr>
          </a:lstStyle>
          <a:p>
            <a:r>
              <a:rPr lang="fr-FR"/>
              <a:t>image</a:t>
            </a:r>
          </a:p>
        </p:txBody>
      </p:sp>
      <p:sp>
        <p:nvSpPr>
          <p:cNvPr id="78" name="Espace réservé pour une image  3">
            <a:extLst>
              <a:ext uri="{FF2B5EF4-FFF2-40B4-BE49-F238E27FC236}">
                <a16:creationId xmlns:a16="http://schemas.microsoft.com/office/drawing/2014/main" id="{B59F1A3E-3165-4558-8C12-D87A7D3BD082}"/>
              </a:ext>
            </a:extLst>
          </p:cNvPr>
          <p:cNvSpPr>
            <a:spLocks noGrp="1"/>
          </p:cNvSpPr>
          <p:nvPr>
            <p:ph type="pic" sz="quarter" idx="14" hasCustomPrompt="1"/>
          </p:nvPr>
        </p:nvSpPr>
        <p:spPr>
          <a:xfrm>
            <a:off x="7942064" y="4285046"/>
            <a:ext cx="3251214" cy="1350962"/>
          </a:xfrm>
        </p:spPr>
        <p:txBody>
          <a:bodyPr anchor="ctr" anchorCtr="0">
            <a:normAutofit/>
          </a:bodyPr>
          <a:lstStyle>
            <a:lvl1pPr algn="ctr">
              <a:defRPr sz="800">
                <a:latin typeface="+mn-lt"/>
              </a:defRPr>
            </a:lvl1pPr>
          </a:lstStyle>
          <a:p>
            <a:r>
              <a:rPr lang="fr-FR"/>
              <a:t>image</a:t>
            </a:r>
          </a:p>
        </p:txBody>
      </p:sp>
      <p:sp>
        <p:nvSpPr>
          <p:cNvPr id="79" name="Espace réservé du texte 58">
            <a:extLst>
              <a:ext uri="{FF2B5EF4-FFF2-40B4-BE49-F238E27FC236}">
                <a16:creationId xmlns:a16="http://schemas.microsoft.com/office/drawing/2014/main" id="{C0EA7FAD-EB47-4870-8D4F-83A644BC04B9}"/>
              </a:ext>
            </a:extLst>
          </p:cNvPr>
          <p:cNvSpPr>
            <a:spLocks noGrp="1"/>
          </p:cNvSpPr>
          <p:nvPr>
            <p:ph type="body" sz="quarter" idx="18" hasCustomPrompt="1"/>
          </p:nvPr>
        </p:nvSpPr>
        <p:spPr>
          <a:xfrm>
            <a:off x="784225" y="3495676"/>
            <a:ext cx="3251213" cy="379412"/>
          </a:xfrm>
        </p:spPr>
        <p:txBody>
          <a:bodyPr>
            <a:noAutofit/>
          </a:bodyPr>
          <a:lstStyle>
            <a:lvl1pPr>
              <a:spcBef>
                <a:spcPts val="0"/>
              </a:spcBef>
              <a:defRPr sz="1200" b="1"/>
            </a:lvl1pPr>
            <a:lvl3pPr>
              <a:defRPr/>
            </a:lvl3pPr>
          </a:lstStyle>
          <a:p>
            <a:pPr lvl="0"/>
            <a:r>
              <a:rPr lang="fr-FR"/>
              <a:t>Texte</a:t>
            </a:r>
          </a:p>
        </p:txBody>
      </p:sp>
      <p:sp>
        <p:nvSpPr>
          <p:cNvPr id="80" name="Espace réservé du texte 58">
            <a:extLst>
              <a:ext uri="{FF2B5EF4-FFF2-40B4-BE49-F238E27FC236}">
                <a16:creationId xmlns:a16="http://schemas.microsoft.com/office/drawing/2014/main" id="{17A6663E-105C-4833-AAF5-80B6F9DFD8FD}"/>
              </a:ext>
            </a:extLst>
          </p:cNvPr>
          <p:cNvSpPr>
            <a:spLocks noGrp="1"/>
          </p:cNvSpPr>
          <p:nvPr>
            <p:ph type="body" sz="quarter" idx="19" hasCustomPrompt="1"/>
          </p:nvPr>
        </p:nvSpPr>
        <p:spPr>
          <a:xfrm>
            <a:off x="4470393" y="3495676"/>
            <a:ext cx="3262323" cy="379412"/>
          </a:xfrm>
        </p:spPr>
        <p:txBody>
          <a:bodyPr>
            <a:noAutofit/>
          </a:bodyPr>
          <a:lstStyle>
            <a:lvl1pPr>
              <a:spcBef>
                <a:spcPts val="0"/>
              </a:spcBef>
              <a:defRPr sz="1200" b="1"/>
            </a:lvl1pPr>
            <a:lvl3pPr>
              <a:defRPr/>
            </a:lvl3pPr>
          </a:lstStyle>
          <a:p>
            <a:pPr lvl="0"/>
            <a:r>
              <a:rPr lang="fr-FR"/>
              <a:t>Texte</a:t>
            </a:r>
          </a:p>
        </p:txBody>
      </p:sp>
      <p:sp>
        <p:nvSpPr>
          <p:cNvPr id="81" name="Espace réservé du texte 58">
            <a:extLst>
              <a:ext uri="{FF2B5EF4-FFF2-40B4-BE49-F238E27FC236}">
                <a16:creationId xmlns:a16="http://schemas.microsoft.com/office/drawing/2014/main" id="{6ED67E70-9489-4983-8669-51B410A61307}"/>
              </a:ext>
            </a:extLst>
          </p:cNvPr>
          <p:cNvSpPr>
            <a:spLocks noGrp="1"/>
          </p:cNvSpPr>
          <p:nvPr>
            <p:ph type="body" sz="quarter" idx="20" hasCustomPrompt="1"/>
          </p:nvPr>
        </p:nvSpPr>
        <p:spPr>
          <a:xfrm>
            <a:off x="784225" y="5746116"/>
            <a:ext cx="3264537" cy="379412"/>
          </a:xfrm>
        </p:spPr>
        <p:txBody>
          <a:bodyPr>
            <a:noAutofit/>
          </a:bodyPr>
          <a:lstStyle>
            <a:lvl1pPr>
              <a:spcBef>
                <a:spcPts val="0"/>
              </a:spcBef>
              <a:defRPr sz="1200" b="1"/>
            </a:lvl1pPr>
            <a:lvl3pPr>
              <a:defRPr/>
            </a:lvl3pPr>
          </a:lstStyle>
          <a:p>
            <a:pPr lvl="0"/>
            <a:r>
              <a:rPr lang="fr-FR"/>
              <a:t>Texte</a:t>
            </a:r>
          </a:p>
        </p:txBody>
      </p:sp>
      <p:sp>
        <p:nvSpPr>
          <p:cNvPr id="82" name="Espace réservé du texte 58">
            <a:extLst>
              <a:ext uri="{FF2B5EF4-FFF2-40B4-BE49-F238E27FC236}">
                <a16:creationId xmlns:a16="http://schemas.microsoft.com/office/drawing/2014/main" id="{2A11ACFC-0169-40C8-8D7E-7CFFB9828903}"/>
              </a:ext>
            </a:extLst>
          </p:cNvPr>
          <p:cNvSpPr>
            <a:spLocks noGrp="1"/>
          </p:cNvSpPr>
          <p:nvPr>
            <p:ph type="body" sz="quarter" idx="21" hasCustomPrompt="1"/>
          </p:nvPr>
        </p:nvSpPr>
        <p:spPr>
          <a:xfrm>
            <a:off x="4470393" y="5746116"/>
            <a:ext cx="3264537" cy="379412"/>
          </a:xfrm>
        </p:spPr>
        <p:txBody>
          <a:bodyPr>
            <a:noAutofit/>
          </a:bodyPr>
          <a:lstStyle>
            <a:lvl1pPr>
              <a:spcBef>
                <a:spcPts val="0"/>
              </a:spcBef>
              <a:defRPr sz="1200" b="1"/>
            </a:lvl1pPr>
            <a:lvl3pPr>
              <a:defRPr/>
            </a:lvl3pPr>
          </a:lstStyle>
          <a:p>
            <a:pPr lvl="0"/>
            <a:r>
              <a:rPr lang="fr-FR"/>
              <a:t>Texte</a:t>
            </a:r>
          </a:p>
        </p:txBody>
      </p:sp>
      <p:sp>
        <p:nvSpPr>
          <p:cNvPr id="83" name="Espace réservé du texte 58">
            <a:extLst>
              <a:ext uri="{FF2B5EF4-FFF2-40B4-BE49-F238E27FC236}">
                <a16:creationId xmlns:a16="http://schemas.microsoft.com/office/drawing/2014/main" id="{0DB9ECE6-F898-4262-B852-903C341B87BC}"/>
              </a:ext>
            </a:extLst>
          </p:cNvPr>
          <p:cNvSpPr>
            <a:spLocks noGrp="1"/>
          </p:cNvSpPr>
          <p:nvPr>
            <p:ph type="body" sz="quarter" idx="22" hasCustomPrompt="1"/>
          </p:nvPr>
        </p:nvSpPr>
        <p:spPr>
          <a:xfrm>
            <a:off x="7942064" y="5746116"/>
            <a:ext cx="3264537" cy="379412"/>
          </a:xfrm>
        </p:spPr>
        <p:txBody>
          <a:bodyPr>
            <a:noAutofit/>
          </a:bodyPr>
          <a:lstStyle>
            <a:lvl1pPr>
              <a:spcBef>
                <a:spcPts val="0"/>
              </a:spcBef>
              <a:defRPr sz="1200" b="1"/>
            </a:lvl1pPr>
            <a:lvl3pPr>
              <a:defRPr/>
            </a:lvl3pPr>
          </a:lstStyle>
          <a:p>
            <a:pPr lvl="0"/>
            <a:r>
              <a:rPr lang="fr-FR"/>
              <a:t>Texte</a:t>
            </a:r>
          </a:p>
        </p:txBody>
      </p:sp>
      <p:sp>
        <p:nvSpPr>
          <p:cNvPr id="19" name="Espace réservé pour une image  3">
            <a:extLst>
              <a:ext uri="{FF2B5EF4-FFF2-40B4-BE49-F238E27FC236}">
                <a16:creationId xmlns:a16="http://schemas.microsoft.com/office/drawing/2014/main" id="{42DBD718-FD81-4A2C-8D74-C7455DCF9385}"/>
              </a:ext>
            </a:extLst>
          </p:cNvPr>
          <p:cNvSpPr>
            <a:spLocks noGrp="1"/>
          </p:cNvSpPr>
          <p:nvPr>
            <p:ph type="pic" sz="quarter" idx="23" hasCustomPrompt="1"/>
          </p:nvPr>
        </p:nvSpPr>
        <p:spPr>
          <a:xfrm>
            <a:off x="7944278" y="2011363"/>
            <a:ext cx="3262324" cy="1350962"/>
          </a:xfrm>
        </p:spPr>
        <p:txBody>
          <a:bodyPr anchor="ctr" anchorCtr="0">
            <a:normAutofit/>
          </a:bodyPr>
          <a:lstStyle>
            <a:lvl1pPr algn="ctr">
              <a:defRPr sz="800">
                <a:latin typeface="+mn-lt"/>
              </a:defRPr>
            </a:lvl1pPr>
          </a:lstStyle>
          <a:p>
            <a:r>
              <a:rPr lang="fr-FR"/>
              <a:t>image</a:t>
            </a:r>
          </a:p>
        </p:txBody>
      </p:sp>
      <p:sp>
        <p:nvSpPr>
          <p:cNvPr id="20" name="Espace réservé du texte 58">
            <a:extLst>
              <a:ext uri="{FF2B5EF4-FFF2-40B4-BE49-F238E27FC236}">
                <a16:creationId xmlns:a16="http://schemas.microsoft.com/office/drawing/2014/main" id="{0D3752C7-A993-4AEB-A7DA-E9B1E4D3262E}"/>
              </a:ext>
            </a:extLst>
          </p:cNvPr>
          <p:cNvSpPr>
            <a:spLocks noGrp="1"/>
          </p:cNvSpPr>
          <p:nvPr>
            <p:ph type="body" sz="quarter" idx="24" hasCustomPrompt="1"/>
          </p:nvPr>
        </p:nvSpPr>
        <p:spPr>
          <a:xfrm>
            <a:off x="7942064" y="3495676"/>
            <a:ext cx="3262323" cy="379412"/>
          </a:xfrm>
        </p:spPr>
        <p:txBody>
          <a:bodyPr>
            <a:noAutofit/>
          </a:bodyPr>
          <a:lstStyle>
            <a:lvl1pPr>
              <a:spcBef>
                <a:spcPts val="0"/>
              </a:spcBef>
              <a:defRPr sz="1200" b="1"/>
            </a:lvl1pPr>
            <a:lvl3pPr>
              <a:defRPr/>
            </a:lvl3pPr>
          </a:lstStyle>
          <a:p>
            <a:pPr lvl="0"/>
            <a:r>
              <a:rPr lang="fr-FR"/>
              <a:t>Texte</a:t>
            </a:r>
          </a:p>
        </p:txBody>
      </p:sp>
    </p:spTree>
    <p:extLst>
      <p:ext uri="{BB962C8B-B14F-4D97-AF65-F5344CB8AC3E}">
        <p14:creationId xmlns:p14="http://schemas.microsoft.com/office/powerpoint/2010/main" val="19624245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ste à puces + armes">
    <p:spTree>
      <p:nvGrpSpPr>
        <p:cNvPr id="1" name=""/>
        <p:cNvGrpSpPr/>
        <p:nvPr/>
      </p:nvGrpSpPr>
      <p:grpSpPr>
        <a:xfrm>
          <a:off x="0" y="0"/>
          <a:ext cx="0" cy="0"/>
          <a:chOff x="0" y="0"/>
          <a:chExt cx="0" cy="0"/>
        </a:xfrm>
      </p:grpSpPr>
      <p:pic>
        <p:nvPicPr>
          <p:cNvPr id="24" name="Graphique 23">
            <a:extLst>
              <a:ext uri="{FF2B5EF4-FFF2-40B4-BE49-F238E27FC236}">
                <a16:creationId xmlns:a16="http://schemas.microsoft.com/office/drawing/2014/main" id="{54EE77EA-00F7-4888-8A66-D819D68646E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08500" y="1758950"/>
            <a:ext cx="3175000" cy="4181160"/>
          </a:xfrm>
          <a:prstGeom prst="rect">
            <a:avLst/>
          </a:prstGeom>
        </p:spPr>
      </p:pic>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062E3445-1F91-4BFF-80F4-A7318440AF98}"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6" name="Espace réservé du texte 5">
            <a:extLst>
              <a:ext uri="{FF2B5EF4-FFF2-40B4-BE49-F238E27FC236}">
                <a16:creationId xmlns:a16="http://schemas.microsoft.com/office/drawing/2014/main" id="{81DCE924-A210-48FA-A627-01B72E17F0B2}"/>
              </a:ext>
            </a:extLst>
          </p:cNvPr>
          <p:cNvSpPr>
            <a:spLocks noGrp="1"/>
          </p:cNvSpPr>
          <p:nvPr>
            <p:ph type="body" sz="quarter" idx="11" hasCustomPrompt="1"/>
          </p:nvPr>
        </p:nvSpPr>
        <p:spPr>
          <a:xfrm>
            <a:off x="949324" y="2184400"/>
            <a:ext cx="4693602" cy="330719"/>
          </a:xfrm>
        </p:spPr>
        <p:txBody>
          <a:bodyPr/>
          <a:lstStyle>
            <a:lvl1pPr>
              <a:defRPr/>
            </a:lvl1pPr>
          </a:lstStyle>
          <a:p>
            <a:pPr lvl="0"/>
            <a:r>
              <a:rPr lang="fr-FR"/>
              <a:t>Texte</a:t>
            </a:r>
          </a:p>
        </p:txBody>
      </p:sp>
      <p:sp>
        <p:nvSpPr>
          <p:cNvPr id="27" name="Espace réservé du texte 5">
            <a:extLst>
              <a:ext uri="{FF2B5EF4-FFF2-40B4-BE49-F238E27FC236}">
                <a16:creationId xmlns:a16="http://schemas.microsoft.com/office/drawing/2014/main" id="{3EEE4233-F12F-4FF8-B58F-0DC967B8B84B}"/>
              </a:ext>
            </a:extLst>
          </p:cNvPr>
          <p:cNvSpPr>
            <a:spLocks noGrp="1"/>
          </p:cNvSpPr>
          <p:nvPr>
            <p:ph type="body" sz="quarter" idx="12" hasCustomPrompt="1"/>
          </p:nvPr>
        </p:nvSpPr>
        <p:spPr>
          <a:xfrm>
            <a:off x="6660198" y="2184400"/>
            <a:ext cx="4693602" cy="330719"/>
          </a:xfrm>
        </p:spPr>
        <p:txBody>
          <a:bodyPr/>
          <a:lstStyle>
            <a:lvl1pPr>
              <a:defRPr/>
            </a:lvl1pPr>
          </a:lstStyle>
          <a:p>
            <a:pPr lvl="0"/>
            <a:r>
              <a:rPr lang="fr-FR"/>
              <a:t>Texte</a:t>
            </a:r>
          </a:p>
        </p:txBody>
      </p:sp>
      <p:sp>
        <p:nvSpPr>
          <p:cNvPr id="28" name="Espace réservé du texte 5">
            <a:extLst>
              <a:ext uri="{FF2B5EF4-FFF2-40B4-BE49-F238E27FC236}">
                <a16:creationId xmlns:a16="http://schemas.microsoft.com/office/drawing/2014/main" id="{0292E81D-2324-441E-A241-FD3D768814FB}"/>
              </a:ext>
            </a:extLst>
          </p:cNvPr>
          <p:cNvSpPr>
            <a:spLocks noGrp="1"/>
          </p:cNvSpPr>
          <p:nvPr>
            <p:ph type="body" sz="quarter" idx="13" hasCustomPrompt="1"/>
          </p:nvPr>
        </p:nvSpPr>
        <p:spPr>
          <a:xfrm>
            <a:off x="949324" y="2704402"/>
            <a:ext cx="4693602" cy="3332331"/>
          </a:xfrm>
        </p:spPr>
        <p:txBody>
          <a:bodyPr/>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a:latin typeface="+mn-lt"/>
              </a:defRPr>
            </a:lvl1pPr>
          </a:lstStyle>
          <a:p>
            <a:pPr lvl="0"/>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lvl="0"/>
            <a:endParaRPr lang="fr-FR"/>
          </a:p>
        </p:txBody>
      </p:sp>
      <p:sp>
        <p:nvSpPr>
          <p:cNvPr id="30" name="Espace réservé du texte 5">
            <a:extLst>
              <a:ext uri="{FF2B5EF4-FFF2-40B4-BE49-F238E27FC236}">
                <a16:creationId xmlns:a16="http://schemas.microsoft.com/office/drawing/2014/main" id="{21C829C9-8094-4F17-9EC8-CDCE454CAD7B}"/>
              </a:ext>
            </a:extLst>
          </p:cNvPr>
          <p:cNvSpPr>
            <a:spLocks noGrp="1"/>
          </p:cNvSpPr>
          <p:nvPr>
            <p:ph type="body" sz="quarter" idx="14" hasCustomPrompt="1"/>
          </p:nvPr>
        </p:nvSpPr>
        <p:spPr>
          <a:xfrm>
            <a:off x="6660198" y="2704402"/>
            <a:ext cx="4693602" cy="3332331"/>
          </a:xfrm>
        </p:spPr>
        <p:txBody>
          <a:bodyPr/>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a:latin typeface="+mn-lt"/>
              </a:defRPr>
            </a:lvl1pPr>
          </a:lstStyle>
          <a:p>
            <a:pPr lvl="0"/>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lvl="0"/>
            <a:endParaRPr lang="fr-FR"/>
          </a:p>
        </p:txBody>
      </p:sp>
    </p:spTree>
    <p:extLst>
      <p:ext uri="{BB962C8B-B14F-4D97-AF65-F5344CB8AC3E}">
        <p14:creationId xmlns:p14="http://schemas.microsoft.com/office/powerpoint/2010/main" val="7464977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ste à puces + photo">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A2F2C117-B1B6-41A1-A94B-99183F003450}"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3" name="Espace réservé pour une image  2">
            <a:extLst>
              <a:ext uri="{FF2B5EF4-FFF2-40B4-BE49-F238E27FC236}">
                <a16:creationId xmlns:a16="http://schemas.microsoft.com/office/drawing/2014/main" id="{2EEFFA23-0EA2-468B-8E1D-970512184973}"/>
              </a:ext>
            </a:extLst>
          </p:cNvPr>
          <p:cNvSpPr>
            <a:spLocks noGrp="1"/>
          </p:cNvSpPr>
          <p:nvPr>
            <p:ph type="pic" sz="quarter" idx="10" hasCustomPrompt="1"/>
          </p:nvPr>
        </p:nvSpPr>
        <p:spPr>
          <a:xfrm>
            <a:off x="0" y="5099050"/>
            <a:ext cx="12192000" cy="1758950"/>
          </a:xfrm>
        </p:spPr>
        <p:txBody>
          <a:bodyPr anchor="ctr" anchorCtr="0">
            <a:normAutofit/>
          </a:bodyPr>
          <a:lstStyle>
            <a:lvl1pPr algn="ctr">
              <a:defRPr sz="800">
                <a:latin typeface="+mn-lt"/>
              </a:defRPr>
            </a:lvl1pPr>
          </a:lstStyle>
          <a:p>
            <a:r>
              <a:rPr lang="fr-FR"/>
              <a:t>image</a:t>
            </a:r>
          </a:p>
        </p:txBody>
      </p:sp>
      <p:sp>
        <p:nvSpPr>
          <p:cNvPr id="6" name="Espace réservé du texte 5">
            <a:extLst>
              <a:ext uri="{FF2B5EF4-FFF2-40B4-BE49-F238E27FC236}">
                <a16:creationId xmlns:a16="http://schemas.microsoft.com/office/drawing/2014/main" id="{81DCE924-A210-48FA-A627-01B72E17F0B2}"/>
              </a:ext>
            </a:extLst>
          </p:cNvPr>
          <p:cNvSpPr>
            <a:spLocks noGrp="1"/>
          </p:cNvSpPr>
          <p:nvPr>
            <p:ph type="body" sz="quarter" idx="11" hasCustomPrompt="1"/>
          </p:nvPr>
        </p:nvSpPr>
        <p:spPr>
          <a:xfrm>
            <a:off x="949324" y="2184400"/>
            <a:ext cx="4693602" cy="330719"/>
          </a:xfrm>
        </p:spPr>
        <p:txBody>
          <a:bodyPr/>
          <a:lstStyle>
            <a:lvl1pPr>
              <a:defRPr/>
            </a:lvl1pPr>
          </a:lstStyle>
          <a:p>
            <a:pPr lvl="0"/>
            <a:r>
              <a:rPr lang="fr-FR"/>
              <a:t>Texte</a:t>
            </a:r>
          </a:p>
        </p:txBody>
      </p:sp>
      <p:sp>
        <p:nvSpPr>
          <p:cNvPr id="27" name="Espace réservé du texte 5">
            <a:extLst>
              <a:ext uri="{FF2B5EF4-FFF2-40B4-BE49-F238E27FC236}">
                <a16:creationId xmlns:a16="http://schemas.microsoft.com/office/drawing/2014/main" id="{3EEE4233-F12F-4FF8-B58F-0DC967B8B84B}"/>
              </a:ext>
            </a:extLst>
          </p:cNvPr>
          <p:cNvSpPr>
            <a:spLocks noGrp="1"/>
          </p:cNvSpPr>
          <p:nvPr>
            <p:ph type="body" sz="quarter" idx="12" hasCustomPrompt="1"/>
          </p:nvPr>
        </p:nvSpPr>
        <p:spPr>
          <a:xfrm>
            <a:off x="6660198" y="2184400"/>
            <a:ext cx="4693602" cy="330719"/>
          </a:xfrm>
        </p:spPr>
        <p:txBody>
          <a:bodyPr/>
          <a:lstStyle>
            <a:lvl1pPr>
              <a:defRPr/>
            </a:lvl1pPr>
          </a:lstStyle>
          <a:p>
            <a:pPr lvl="0"/>
            <a:r>
              <a:rPr lang="fr-FR"/>
              <a:t>Texte</a:t>
            </a:r>
          </a:p>
        </p:txBody>
      </p:sp>
      <p:sp>
        <p:nvSpPr>
          <p:cNvPr id="28" name="Espace réservé du texte 5">
            <a:extLst>
              <a:ext uri="{FF2B5EF4-FFF2-40B4-BE49-F238E27FC236}">
                <a16:creationId xmlns:a16="http://schemas.microsoft.com/office/drawing/2014/main" id="{0292E81D-2324-441E-A241-FD3D768814FB}"/>
              </a:ext>
            </a:extLst>
          </p:cNvPr>
          <p:cNvSpPr>
            <a:spLocks noGrp="1"/>
          </p:cNvSpPr>
          <p:nvPr>
            <p:ph type="body" sz="quarter" idx="13" hasCustomPrompt="1"/>
          </p:nvPr>
        </p:nvSpPr>
        <p:spPr>
          <a:xfrm>
            <a:off x="949324" y="2704403"/>
            <a:ext cx="4693602" cy="2008616"/>
          </a:xfrm>
        </p:spPr>
        <p:txBody>
          <a:bodyPr/>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a:latin typeface="+mn-lt"/>
              </a:defRPr>
            </a:lvl1pPr>
          </a:lstStyle>
          <a:p>
            <a:pPr lvl="0"/>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lvl="0"/>
            <a:endParaRPr lang="fr-FR"/>
          </a:p>
        </p:txBody>
      </p:sp>
      <p:sp>
        <p:nvSpPr>
          <p:cNvPr id="30" name="Espace réservé du texte 5">
            <a:extLst>
              <a:ext uri="{FF2B5EF4-FFF2-40B4-BE49-F238E27FC236}">
                <a16:creationId xmlns:a16="http://schemas.microsoft.com/office/drawing/2014/main" id="{21C829C9-8094-4F17-9EC8-CDCE454CAD7B}"/>
              </a:ext>
            </a:extLst>
          </p:cNvPr>
          <p:cNvSpPr>
            <a:spLocks noGrp="1"/>
          </p:cNvSpPr>
          <p:nvPr>
            <p:ph type="body" sz="quarter" idx="14" hasCustomPrompt="1"/>
          </p:nvPr>
        </p:nvSpPr>
        <p:spPr>
          <a:xfrm>
            <a:off x="6660198" y="2704403"/>
            <a:ext cx="4693602" cy="2008616"/>
          </a:xfrm>
        </p:spPr>
        <p:txBody>
          <a:bodyPr/>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a:latin typeface="+mn-lt"/>
              </a:defRPr>
            </a:lvl1pPr>
          </a:lstStyle>
          <a:p>
            <a:pPr lvl="0"/>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marL="171450" marR="0" lvl="0" indent="-171450" algn="l" defTabSz="914400" rtl="0" eaLnBrk="1" fontAlgn="auto" latinLnBrk="0" hangingPunct="1">
              <a:lnSpc>
                <a:spcPct val="90000"/>
              </a:lnSpc>
              <a:spcBef>
                <a:spcPts val="1000"/>
              </a:spcBef>
              <a:spcAft>
                <a:spcPts val="0"/>
              </a:spcAft>
              <a:buClrTx/>
              <a:buSzTx/>
              <a:tabLst/>
              <a:defRPr/>
            </a:pPr>
            <a:r>
              <a:rPr lang="fr-FR"/>
              <a:t>Texte</a:t>
            </a:r>
          </a:p>
          <a:p>
            <a:pPr lvl="0"/>
            <a:endParaRPr lang="fr-FR"/>
          </a:p>
        </p:txBody>
      </p:sp>
    </p:spTree>
    <p:extLst>
      <p:ext uri="{BB962C8B-B14F-4D97-AF65-F5344CB8AC3E}">
        <p14:creationId xmlns:p14="http://schemas.microsoft.com/office/powerpoint/2010/main" val="35372746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assement 6 entrée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524BED5C-45C0-4C93-9BDF-2A1BDC74C2DD}"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3" name="Espace réservé pour une image  2">
            <a:extLst>
              <a:ext uri="{FF2B5EF4-FFF2-40B4-BE49-F238E27FC236}">
                <a16:creationId xmlns:a16="http://schemas.microsoft.com/office/drawing/2014/main" id="{2EEFFA23-0EA2-468B-8E1D-970512184973}"/>
              </a:ext>
            </a:extLst>
          </p:cNvPr>
          <p:cNvSpPr>
            <a:spLocks noGrp="1"/>
          </p:cNvSpPr>
          <p:nvPr>
            <p:ph type="pic" sz="quarter" idx="10" hasCustomPrompt="1"/>
          </p:nvPr>
        </p:nvSpPr>
        <p:spPr>
          <a:xfrm>
            <a:off x="0" y="5099050"/>
            <a:ext cx="12192000" cy="1758950"/>
          </a:xfrm>
        </p:spPr>
        <p:txBody>
          <a:bodyPr anchor="ctr" anchorCtr="0">
            <a:normAutofit/>
          </a:bodyPr>
          <a:lstStyle>
            <a:lvl1pPr algn="ctr">
              <a:defRPr sz="800">
                <a:latin typeface="+mn-lt"/>
              </a:defRPr>
            </a:lvl1pPr>
          </a:lstStyle>
          <a:p>
            <a:r>
              <a:rPr lang="fr-FR" err="1"/>
              <a:t>imagefdfdfdfdsfzer</a:t>
            </a:r>
            <a:endParaRPr lang="fr-FR"/>
          </a:p>
        </p:txBody>
      </p:sp>
      <p:pic>
        <p:nvPicPr>
          <p:cNvPr id="16" name="Image 15">
            <a:extLst>
              <a:ext uri="{FF2B5EF4-FFF2-40B4-BE49-F238E27FC236}">
                <a16:creationId xmlns:a16="http://schemas.microsoft.com/office/drawing/2014/main" id="{59EFABEA-DBCB-4C8C-B53D-B40EBBDC0D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2173" y="2484236"/>
            <a:ext cx="2359031" cy="473004"/>
          </a:xfrm>
          <a:prstGeom prst="rect">
            <a:avLst/>
          </a:prstGeom>
        </p:spPr>
      </p:pic>
      <p:sp>
        <p:nvSpPr>
          <p:cNvPr id="5" name="Espace réservé du texte 4">
            <a:extLst>
              <a:ext uri="{FF2B5EF4-FFF2-40B4-BE49-F238E27FC236}">
                <a16:creationId xmlns:a16="http://schemas.microsoft.com/office/drawing/2014/main" id="{AD4DFC14-B50A-4DC6-A16E-B96B5C56B741}"/>
              </a:ext>
            </a:extLst>
          </p:cNvPr>
          <p:cNvSpPr>
            <a:spLocks noGrp="1"/>
          </p:cNvSpPr>
          <p:nvPr>
            <p:ph type="body" sz="quarter" idx="11" hasCustomPrompt="1"/>
          </p:nvPr>
        </p:nvSpPr>
        <p:spPr>
          <a:xfrm>
            <a:off x="961707" y="2864371"/>
            <a:ext cx="2239963" cy="322263"/>
          </a:xfrm>
        </p:spPr>
        <p:txBody>
          <a:bodyPr>
            <a:noAutofit/>
          </a:bodyPr>
          <a:lstStyle>
            <a:lvl1pPr algn="ctr">
              <a:defRPr sz="1200">
                <a:latin typeface="+mn-lt"/>
              </a:defRPr>
            </a:lvl1pPr>
          </a:lstStyle>
          <a:p>
            <a:pPr lvl="0"/>
            <a:r>
              <a:rPr lang="fr-FR"/>
              <a:t>Texte</a:t>
            </a:r>
          </a:p>
        </p:txBody>
      </p:sp>
      <p:sp>
        <p:nvSpPr>
          <p:cNvPr id="8" name="Espace réservé du texte 7">
            <a:extLst>
              <a:ext uri="{FF2B5EF4-FFF2-40B4-BE49-F238E27FC236}">
                <a16:creationId xmlns:a16="http://schemas.microsoft.com/office/drawing/2014/main" id="{3A1BD5C3-F04D-4A10-BC8D-142C37DED697}"/>
              </a:ext>
            </a:extLst>
          </p:cNvPr>
          <p:cNvSpPr>
            <a:spLocks noGrp="1"/>
          </p:cNvSpPr>
          <p:nvPr>
            <p:ph type="body" sz="quarter" idx="12" hasCustomPrompt="1"/>
          </p:nvPr>
        </p:nvSpPr>
        <p:spPr>
          <a:xfrm>
            <a:off x="404177" y="1818449"/>
            <a:ext cx="3355024" cy="326973"/>
          </a:xfrm>
        </p:spPr>
        <p:txBody>
          <a:bodyPr/>
          <a:lstStyle>
            <a:lvl1pPr algn="ctr">
              <a:defRPr/>
            </a:lvl1pPr>
          </a:lstStyle>
          <a:p>
            <a:pPr lvl="0"/>
            <a:r>
              <a:rPr lang="fr-FR"/>
              <a:t>Classement</a:t>
            </a:r>
          </a:p>
        </p:txBody>
      </p:sp>
      <p:pic>
        <p:nvPicPr>
          <p:cNvPr id="32" name="Image 31">
            <a:extLst>
              <a:ext uri="{FF2B5EF4-FFF2-40B4-BE49-F238E27FC236}">
                <a16:creationId xmlns:a16="http://schemas.microsoft.com/office/drawing/2014/main" id="{CEFE5610-F935-4DD2-A932-C88FB86BAA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16484" y="2484236"/>
            <a:ext cx="2359031" cy="473004"/>
          </a:xfrm>
          <a:prstGeom prst="rect">
            <a:avLst/>
          </a:prstGeom>
        </p:spPr>
      </p:pic>
      <p:sp>
        <p:nvSpPr>
          <p:cNvPr id="33" name="Espace réservé du texte 4">
            <a:extLst>
              <a:ext uri="{FF2B5EF4-FFF2-40B4-BE49-F238E27FC236}">
                <a16:creationId xmlns:a16="http://schemas.microsoft.com/office/drawing/2014/main" id="{BF927D30-743A-4D6D-8ED4-7B57F34A69EE}"/>
              </a:ext>
            </a:extLst>
          </p:cNvPr>
          <p:cNvSpPr>
            <a:spLocks noGrp="1"/>
          </p:cNvSpPr>
          <p:nvPr>
            <p:ph type="body" sz="quarter" idx="14" hasCustomPrompt="1"/>
          </p:nvPr>
        </p:nvSpPr>
        <p:spPr>
          <a:xfrm>
            <a:off x="4976018" y="2864371"/>
            <a:ext cx="2239963" cy="322263"/>
          </a:xfrm>
        </p:spPr>
        <p:txBody>
          <a:bodyPr>
            <a:noAutofit/>
          </a:bodyPr>
          <a:lstStyle>
            <a:lvl1pPr algn="ctr">
              <a:defRPr sz="1200">
                <a:latin typeface="+mn-lt"/>
              </a:defRPr>
            </a:lvl1pPr>
          </a:lstStyle>
          <a:p>
            <a:pPr lvl="0"/>
            <a:r>
              <a:rPr lang="fr-FR"/>
              <a:t>Texte</a:t>
            </a:r>
          </a:p>
        </p:txBody>
      </p:sp>
      <p:sp>
        <p:nvSpPr>
          <p:cNvPr id="34" name="Espace réservé du texte 7">
            <a:extLst>
              <a:ext uri="{FF2B5EF4-FFF2-40B4-BE49-F238E27FC236}">
                <a16:creationId xmlns:a16="http://schemas.microsoft.com/office/drawing/2014/main" id="{0BE37AD4-C22D-43BB-84C0-B9F767D6A963}"/>
              </a:ext>
            </a:extLst>
          </p:cNvPr>
          <p:cNvSpPr>
            <a:spLocks noGrp="1"/>
          </p:cNvSpPr>
          <p:nvPr>
            <p:ph type="body" sz="quarter" idx="15" hasCustomPrompt="1"/>
          </p:nvPr>
        </p:nvSpPr>
        <p:spPr>
          <a:xfrm>
            <a:off x="4418488" y="1818449"/>
            <a:ext cx="3355024" cy="326973"/>
          </a:xfrm>
        </p:spPr>
        <p:txBody>
          <a:bodyPr/>
          <a:lstStyle>
            <a:lvl1pPr algn="ctr">
              <a:defRPr/>
            </a:lvl1pPr>
          </a:lstStyle>
          <a:p>
            <a:pPr lvl="0"/>
            <a:r>
              <a:rPr lang="fr-FR"/>
              <a:t>Classement</a:t>
            </a:r>
          </a:p>
        </p:txBody>
      </p:sp>
      <p:pic>
        <p:nvPicPr>
          <p:cNvPr id="36" name="Image 35">
            <a:extLst>
              <a:ext uri="{FF2B5EF4-FFF2-40B4-BE49-F238E27FC236}">
                <a16:creationId xmlns:a16="http://schemas.microsoft.com/office/drawing/2014/main" id="{92F02D8A-6337-41CF-90F4-4AC7D3E52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0795" y="2484236"/>
            <a:ext cx="2359031" cy="473004"/>
          </a:xfrm>
          <a:prstGeom prst="rect">
            <a:avLst/>
          </a:prstGeom>
        </p:spPr>
      </p:pic>
      <p:sp>
        <p:nvSpPr>
          <p:cNvPr id="37" name="Espace réservé du texte 4">
            <a:extLst>
              <a:ext uri="{FF2B5EF4-FFF2-40B4-BE49-F238E27FC236}">
                <a16:creationId xmlns:a16="http://schemas.microsoft.com/office/drawing/2014/main" id="{A15BCB3B-BAEB-4193-825F-6A5858050F1B}"/>
              </a:ext>
            </a:extLst>
          </p:cNvPr>
          <p:cNvSpPr>
            <a:spLocks noGrp="1"/>
          </p:cNvSpPr>
          <p:nvPr>
            <p:ph type="body" sz="quarter" idx="17" hasCustomPrompt="1"/>
          </p:nvPr>
        </p:nvSpPr>
        <p:spPr>
          <a:xfrm>
            <a:off x="8990329" y="2864371"/>
            <a:ext cx="2239963" cy="322263"/>
          </a:xfrm>
        </p:spPr>
        <p:txBody>
          <a:bodyPr>
            <a:noAutofit/>
          </a:bodyPr>
          <a:lstStyle>
            <a:lvl1pPr algn="ctr">
              <a:defRPr sz="1200">
                <a:latin typeface="+mn-lt"/>
              </a:defRPr>
            </a:lvl1pPr>
          </a:lstStyle>
          <a:p>
            <a:pPr lvl="0"/>
            <a:r>
              <a:rPr lang="fr-FR"/>
              <a:t>Texte</a:t>
            </a:r>
          </a:p>
        </p:txBody>
      </p:sp>
      <p:sp>
        <p:nvSpPr>
          <p:cNvPr id="38" name="Espace réservé du texte 7">
            <a:extLst>
              <a:ext uri="{FF2B5EF4-FFF2-40B4-BE49-F238E27FC236}">
                <a16:creationId xmlns:a16="http://schemas.microsoft.com/office/drawing/2014/main" id="{AF1762D1-E51D-4E2B-B67C-B0929D06D35D}"/>
              </a:ext>
            </a:extLst>
          </p:cNvPr>
          <p:cNvSpPr>
            <a:spLocks noGrp="1"/>
          </p:cNvSpPr>
          <p:nvPr>
            <p:ph type="body" sz="quarter" idx="18" hasCustomPrompt="1"/>
          </p:nvPr>
        </p:nvSpPr>
        <p:spPr>
          <a:xfrm>
            <a:off x="8432799" y="1818449"/>
            <a:ext cx="3355024" cy="326973"/>
          </a:xfrm>
        </p:spPr>
        <p:txBody>
          <a:bodyPr/>
          <a:lstStyle>
            <a:lvl1pPr algn="ctr">
              <a:defRPr/>
            </a:lvl1pPr>
          </a:lstStyle>
          <a:p>
            <a:pPr lvl="0"/>
            <a:r>
              <a:rPr lang="fr-FR"/>
              <a:t>Classement</a:t>
            </a:r>
          </a:p>
        </p:txBody>
      </p:sp>
      <p:pic>
        <p:nvPicPr>
          <p:cNvPr id="52" name="Image 51">
            <a:extLst>
              <a:ext uri="{FF2B5EF4-FFF2-40B4-BE49-F238E27FC236}">
                <a16:creationId xmlns:a16="http://schemas.microsoft.com/office/drawing/2014/main" id="{480D43D0-BCAA-4DDB-A2DF-59E836C2BB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2173" y="4125122"/>
            <a:ext cx="2359031" cy="473004"/>
          </a:xfrm>
          <a:prstGeom prst="rect">
            <a:avLst/>
          </a:prstGeom>
        </p:spPr>
      </p:pic>
      <p:sp>
        <p:nvSpPr>
          <p:cNvPr id="53" name="Espace réservé du texte 4">
            <a:extLst>
              <a:ext uri="{FF2B5EF4-FFF2-40B4-BE49-F238E27FC236}">
                <a16:creationId xmlns:a16="http://schemas.microsoft.com/office/drawing/2014/main" id="{51EC6805-8D45-430B-9C13-BA0D6911F19F}"/>
              </a:ext>
            </a:extLst>
          </p:cNvPr>
          <p:cNvSpPr>
            <a:spLocks noGrp="1"/>
          </p:cNvSpPr>
          <p:nvPr>
            <p:ph type="body" sz="quarter" idx="20" hasCustomPrompt="1"/>
          </p:nvPr>
        </p:nvSpPr>
        <p:spPr>
          <a:xfrm>
            <a:off x="961707" y="4505257"/>
            <a:ext cx="2239963" cy="322263"/>
          </a:xfrm>
        </p:spPr>
        <p:txBody>
          <a:bodyPr>
            <a:noAutofit/>
          </a:bodyPr>
          <a:lstStyle>
            <a:lvl1pPr algn="ctr">
              <a:defRPr sz="1200">
                <a:latin typeface="+mn-lt"/>
              </a:defRPr>
            </a:lvl1pPr>
          </a:lstStyle>
          <a:p>
            <a:pPr lvl="0"/>
            <a:r>
              <a:rPr lang="fr-FR"/>
              <a:t>Texte</a:t>
            </a:r>
          </a:p>
        </p:txBody>
      </p:sp>
      <p:sp>
        <p:nvSpPr>
          <p:cNvPr id="54" name="Espace réservé du texte 7">
            <a:extLst>
              <a:ext uri="{FF2B5EF4-FFF2-40B4-BE49-F238E27FC236}">
                <a16:creationId xmlns:a16="http://schemas.microsoft.com/office/drawing/2014/main" id="{9ACEBFB1-AAC9-403A-BF20-3F406FA62F1A}"/>
              </a:ext>
            </a:extLst>
          </p:cNvPr>
          <p:cNvSpPr>
            <a:spLocks noGrp="1"/>
          </p:cNvSpPr>
          <p:nvPr>
            <p:ph type="body" sz="quarter" idx="21" hasCustomPrompt="1"/>
          </p:nvPr>
        </p:nvSpPr>
        <p:spPr>
          <a:xfrm>
            <a:off x="404177" y="3459335"/>
            <a:ext cx="3355024" cy="326973"/>
          </a:xfrm>
        </p:spPr>
        <p:txBody>
          <a:bodyPr/>
          <a:lstStyle>
            <a:lvl1pPr algn="ctr">
              <a:defRPr/>
            </a:lvl1pPr>
          </a:lstStyle>
          <a:p>
            <a:pPr lvl="0"/>
            <a:r>
              <a:rPr lang="fr-FR"/>
              <a:t>Classement</a:t>
            </a:r>
          </a:p>
        </p:txBody>
      </p:sp>
      <p:pic>
        <p:nvPicPr>
          <p:cNvPr id="56" name="Image 55">
            <a:extLst>
              <a:ext uri="{FF2B5EF4-FFF2-40B4-BE49-F238E27FC236}">
                <a16:creationId xmlns:a16="http://schemas.microsoft.com/office/drawing/2014/main" id="{2569A577-044C-4752-A726-4E6DE7A6CE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16484" y="4125122"/>
            <a:ext cx="2359031" cy="473004"/>
          </a:xfrm>
          <a:prstGeom prst="rect">
            <a:avLst/>
          </a:prstGeom>
        </p:spPr>
      </p:pic>
      <p:sp>
        <p:nvSpPr>
          <p:cNvPr id="57" name="Espace réservé du texte 4">
            <a:extLst>
              <a:ext uri="{FF2B5EF4-FFF2-40B4-BE49-F238E27FC236}">
                <a16:creationId xmlns:a16="http://schemas.microsoft.com/office/drawing/2014/main" id="{F839DCE0-959D-44E7-A965-CFD18226F59C}"/>
              </a:ext>
            </a:extLst>
          </p:cNvPr>
          <p:cNvSpPr>
            <a:spLocks noGrp="1"/>
          </p:cNvSpPr>
          <p:nvPr>
            <p:ph type="body" sz="quarter" idx="23" hasCustomPrompt="1"/>
          </p:nvPr>
        </p:nvSpPr>
        <p:spPr>
          <a:xfrm>
            <a:off x="4976018" y="4505257"/>
            <a:ext cx="2239963" cy="322263"/>
          </a:xfrm>
        </p:spPr>
        <p:txBody>
          <a:bodyPr>
            <a:noAutofit/>
          </a:bodyPr>
          <a:lstStyle>
            <a:lvl1pPr algn="ctr">
              <a:defRPr sz="1200">
                <a:latin typeface="+mn-lt"/>
              </a:defRPr>
            </a:lvl1pPr>
          </a:lstStyle>
          <a:p>
            <a:pPr lvl="0"/>
            <a:r>
              <a:rPr lang="fr-FR"/>
              <a:t>Texte</a:t>
            </a:r>
          </a:p>
        </p:txBody>
      </p:sp>
      <p:sp>
        <p:nvSpPr>
          <p:cNvPr id="58" name="Espace réservé du texte 7">
            <a:extLst>
              <a:ext uri="{FF2B5EF4-FFF2-40B4-BE49-F238E27FC236}">
                <a16:creationId xmlns:a16="http://schemas.microsoft.com/office/drawing/2014/main" id="{D83C0736-9AF5-4BDB-9A7E-B8BE58D38FE8}"/>
              </a:ext>
            </a:extLst>
          </p:cNvPr>
          <p:cNvSpPr>
            <a:spLocks noGrp="1"/>
          </p:cNvSpPr>
          <p:nvPr>
            <p:ph type="body" sz="quarter" idx="24" hasCustomPrompt="1"/>
          </p:nvPr>
        </p:nvSpPr>
        <p:spPr>
          <a:xfrm>
            <a:off x="4418488" y="3459335"/>
            <a:ext cx="3355024" cy="326973"/>
          </a:xfrm>
        </p:spPr>
        <p:txBody>
          <a:bodyPr/>
          <a:lstStyle>
            <a:lvl1pPr algn="ctr">
              <a:defRPr/>
            </a:lvl1pPr>
          </a:lstStyle>
          <a:p>
            <a:pPr lvl="0"/>
            <a:r>
              <a:rPr lang="fr-FR"/>
              <a:t>Classement</a:t>
            </a:r>
          </a:p>
        </p:txBody>
      </p:sp>
      <p:pic>
        <p:nvPicPr>
          <p:cNvPr id="60" name="Image 59">
            <a:extLst>
              <a:ext uri="{FF2B5EF4-FFF2-40B4-BE49-F238E27FC236}">
                <a16:creationId xmlns:a16="http://schemas.microsoft.com/office/drawing/2014/main" id="{148F355C-E65E-457A-AB55-F70245F302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0795" y="4125122"/>
            <a:ext cx="2359031" cy="473004"/>
          </a:xfrm>
          <a:prstGeom prst="rect">
            <a:avLst/>
          </a:prstGeom>
        </p:spPr>
      </p:pic>
      <p:sp>
        <p:nvSpPr>
          <p:cNvPr id="61" name="Espace réservé du texte 4">
            <a:extLst>
              <a:ext uri="{FF2B5EF4-FFF2-40B4-BE49-F238E27FC236}">
                <a16:creationId xmlns:a16="http://schemas.microsoft.com/office/drawing/2014/main" id="{7D6D1634-FFE4-422F-99BC-C4FC693AF22D}"/>
              </a:ext>
            </a:extLst>
          </p:cNvPr>
          <p:cNvSpPr>
            <a:spLocks noGrp="1"/>
          </p:cNvSpPr>
          <p:nvPr>
            <p:ph type="body" sz="quarter" idx="26" hasCustomPrompt="1"/>
          </p:nvPr>
        </p:nvSpPr>
        <p:spPr>
          <a:xfrm>
            <a:off x="8990329" y="4505257"/>
            <a:ext cx="2239963" cy="322263"/>
          </a:xfrm>
        </p:spPr>
        <p:txBody>
          <a:bodyPr>
            <a:noAutofit/>
          </a:bodyPr>
          <a:lstStyle>
            <a:lvl1pPr algn="ctr">
              <a:defRPr sz="1200">
                <a:latin typeface="+mn-lt"/>
              </a:defRPr>
            </a:lvl1pPr>
          </a:lstStyle>
          <a:p>
            <a:pPr lvl="0"/>
            <a:r>
              <a:rPr lang="fr-FR"/>
              <a:t>Texte</a:t>
            </a:r>
          </a:p>
        </p:txBody>
      </p:sp>
      <p:sp>
        <p:nvSpPr>
          <p:cNvPr id="62" name="Espace réservé du texte 7">
            <a:extLst>
              <a:ext uri="{FF2B5EF4-FFF2-40B4-BE49-F238E27FC236}">
                <a16:creationId xmlns:a16="http://schemas.microsoft.com/office/drawing/2014/main" id="{6B4EBD24-F915-4087-85FF-FAD6B3BF58A4}"/>
              </a:ext>
            </a:extLst>
          </p:cNvPr>
          <p:cNvSpPr>
            <a:spLocks noGrp="1"/>
          </p:cNvSpPr>
          <p:nvPr>
            <p:ph type="body" sz="quarter" idx="27" hasCustomPrompt="1"/>
          </p:nvPr>
        </p:nvSpPr>
        <p:spPr>
          <a:xfrm>
            <a:off x="8432799" y="3459335"/>
            <a:ext cx="3355024" cy="326973"/>
          </a:xfrm>
        </p:spPr>
        <p:txBody>
          <a:bodyPr/>
          <a:lstStyle>
            <a:lvl1pPr algn="ctr">
              <a:defRPr/>
            </a:lvl1pPr>
          </a:lstStyle>
          <a:p>
            <a:pPr lvl="0"/>
            <a:r>
              <a:rPr lang="fr-FR"/>
              <a:t>Classement</a:t>
            </a:r>
          </a:p>
        </p:txBody>
      </p:sp>
      <p:sp>
        <p:nvSpPr>
          <p:cNvPr id="40" name="Espace réservé du texte 7">
            <a:extLst>
              <a:ext uri="{FF2B5EF4-FFF2-40B4-BE49-F238E27FC236}">
                <a16:creationId xmlns:a16="http://schemas.microsoft.com/office/drawing/2014/main" id="{46E6D575-3938-446F-9A94-04AB3C626736}"/>
              </a:ext>
            </a:extLst>
          </p:cNvPr>
          <p:cNvSpPr>
            <a:spLocks noGrp="1"/>
          </p:cNvSpPr>
          <p:nvPr>
            <p:ph type="body" sz="quarter" idx="29" hasCustomPrompt="1"/>
          </p:nvPr>
        </p:nvSpPr>
        <p:spPr>
          <a:xfrm>
            <a:off x="740728" y="2223912"/>
            <a:ext cx="2681922" cy="367040"/>
          </a:xfrm>
        </p:spPr>
        <p:txBody>
          <a:bodyPr>
            <a:normAutofit/>
          </a:bodyPr>
          <a:lstStyle>
            <a:lvl1pPr algn="ctr">
              <a:defRPr sz="1200"/>
            </a:lvl1pPr>
          </a:lstStyle>
          <a:p>
            <a:pPr lvl="0"/>
            <a:r>
              <a:rPr lang="fr-FR"/>
              <a:t>Catégorie</a:t>
            </a:r>
          </a:p>
        </p:txBody>
      </p:sp>
      <p:sp>
        <p:nvSpPr>
          <p:cNvPr id="41" name="Espace réservé du texte 7">
            <a:extLst>
              <a:ext uri="{FF2B5EF4-FFF2-40B4-BE49-F238E27FC236}">
                <a16:creationId xmlns:a16="http://schemas.microsoft.com/office/drawing/2014/main" id="{376A92CA-AEC1-4872-826F-067F89CF2D25}"/>
              </a:ext>
            </a:extLst>
          </p:cNvPr>
          <p:cNvSpPr>
            <a:spLocks noGrp="1"/>
          </p:cNvSpPr>
          <p:nvPr>
            <p:ph type="body" sz="quarter" idx="30" hasCustomPrompt="1"/>
          </p:nvPr>
        </p:nvSpPr>
        <p:spPr>
          <a:xfrm>
            <a:off x="4755038" y="2223912"/>
            <a:ext cx="2681922" cy="367040"/>
          </a:xfrm>
        </p:spPr>
        <p:txBody>
          <a:bodyPr>
            <a:normAutofit/>
          </a:bodyPr>
          <a:lstStyle>
            <a:lvl1pPr algn="ctr">
              <a:defRPr sz="1200"/>
            </a:lvl1pPr>
          </a:lstStyle>
          <a:p>
            <a:pPr lvl="0"/>
            <a:r>
              <a:rPr lang="fr-FR"/>
              <a:t>Catégorie</a:t>
            </a:r>
          </a:p>
        </p:txBody>
      </p:sp>
      <p:sp>
        <p:nvSpPr>
          <p:cNvPr id="42" name="Espace réservé du texte 7">
            <a:extLst>
              <a:ext uri="{FF2B5EF4-FFF2-40B4-BE49-F238E27FC236}">
                <a16:creationId xmlns:a16="http://schemas.microsoft.com/office/drawing/2014/main" id="{A60F062B-CF8B-4807-8AFB-5FA9773FF757}"/>
              </a:ext>
            </a:extLst>
          </p:cNvPr>
          <p:cNvSpPr>
            <a:spLocks noGrp="1"/>
          </p:cNvSpPr>
          <p:nvPr>
            <p:ph type="body" sz="quarter" idx="31" hasCustomPrompt="1"/>
          </p:nvPr>
        </p:nvSpPr>
        <p:spPr>
          <a:xfrm>
            <a:off x="8769348" y="2223912"/>
            <a:ext cx="2681922" cy="367040"/>
          </a:xfrm>
        </p:spPr>
        <p:txBody>
          <a:bodyPr>
            <a:normAutofit/>
          </a:bodyPr>
          <a:lstStyle>
            <a:lvl1pPr algn="ctr">
              <a:defRPr sz="1200"/>
            </a:lvl1pPr>
          </a:lstStyle>
          <a:p>
            <a:pPr lvl="0"/>
            <a:r>
              <a:rPr lang="fr-FR"/>
              <a:t>Catégorie</a:t>
            </a:r>
          </a:p>
        </p:txBody>
      </p:sp>
      <p:sp>
        <p:nvSpPr>
          <p:cNvPr id="43" name="Espace réservé du texte 7">
            <a:extLst>
              <a:ext uri="{FF2B5EF4-FFF2-40B4-BE49-F238E27FC236}">
                <a16:creationId xmlns:a16="http://schemas.microsoft.com/office/drawing/2014/main" id="{1BB6D59A-4567-4EED-9463-9306038FD392}"/>
              </a:ext>
            </a:extLst>
          </p:cNvPr>
          <p:cNvSpPr>
            <a:spLocks noGrp="1"/>
          </p:cNvSpPr>
          <p:nvPr>
            <p:ph type="body" sz="quarter" idx="32" hasCustomPrompt="1"/>
          </p:nvPr>
        </p:nvSpPr>
        <p:spPr>
          <a:xfrm>
            <a:off x="740728" y="3866687"/>
            <a:ext cx="2681922" cy="367040"/>
          </a:xfrm>
        </p:spPr>
        <p:txBody>
          <a:bodyPr>
            <a:normAutofit/>
          </a:bodyPr>
          <a:lstStyle>
            <a:lvl1pPr algn="ctr">
              <a:defRPr sz="1200"/>
            </a:lvl1pPr>
          </a:lstStyle>
          <a:p>
            <a:pPr lvl="0"/>
            <a:r>
              <a:rPr lang="fr-FR"/>
              <a:t>Catégorie</a:t>
            </a:r>
          </a:p>
        </p:txBody>
      </p:sp>
      <p:sp>
        <p:nvSpPr>
          <p:cNvPr id="44" name="Espace réservé du texte 7">
            <a:extLst>
              <a:ext uri="{FF2B5EF4-FFF2-40B4-BE49-F238E27FC236}">
                <a16:creationId xmlns:a16="http://schemas.microsoft.com/office/drawing/2014/main" id="{DE79D9C6-B59D-4DAC-9665-EF7CF2676F02}"/>
              </a:ext>
            </a:extLst>
          </p:cNvPr>
          <p:cNvSpPr>
            <a:spLocks noGrp="1"/>
          </p:cNvSpPr>
          <p:nvPr>
            <p:ph type="body" sz="quarter" idx="33" hasCustomPrompt="1"/>
          </p:nvPr>
        </p:nvSpPr>
        <p:spPr>
          <a:xfrm>
            <a:off x="4755038" y="3866687"/>
            <a:ext cx="2681922" cy="367040"/>
          </a:xfrm>
        </p:spPr>
        <p:txBody>
          <a:bodyPr>
            <a:normAutofit/>
          </a:bodyPr>
          <a:lstStyle>
            <a:lvl1pPr algn="ctr">
              <a:defRPr sz="1200"/>
            </a:lvl1pPr>
          </a:lstStyle>
          <a:p>
            <a:pPr lvl="0"/>
            <a:r>
              <a:rPr lang="fr-FR"/>
              <a:t>Catégorie</a:t>
            </a:r>
          </a:p>
        </p:txBody>
      </p:sp>
      <p:sp>
        <p:nvSpPr>
          <p:cNvPr id="45" name="Espace réservé du texte 7">
            <a:extLst>
              <a:ext uri="{FF2B5EF4-FFF2-40B4-BE49-F238E27FC236}">
                <a16:creationId xmlns:a16="http://schemas.microsoft.com/office/drawing/2014/main" id="{8C0A8F5B-1D1B-422E-B12B-DA8FFEBD1942}"/>
              </a:ext>
            </a:extLst>
          </p:cNvPr>
          <p:cNvSpPr>
            <a:spLocks noGrp="1"/>
          </p:cNvSpPr>
          <p:nvPr>
            <p:ph type="body" sz="quarter" idx="34" hasCustomPrompt="1"/>
          </p:nvPr>
        </p:nvSpPr>
        <p:spPr>
          <a:xfrm>
            <a:off x="8769348" y="3866687"/>
            <a:ext cx="2681922" cy="367040"/>
          </a:xfrm>
        </p:spPr>
        <p:txBody>
          <a:bodyPr>
            <a:normAutofit/>
          </a:bodyPr>
          <a:lstStyle>
            <a:lvl1pPr algn="ctr">
              <a:defRPr sz="1200"/>
            </a:lvl1pPr>
          </a:lstStyle>
          <a:p>
            <a:pPr lvl="0"/>
            <a:r>
              <a:rPr lang="fr-FR"/>
              <a:t>Catégorie</a:t>
            </a:r>
          </a:p>
        </p:txBody>
      </p:sp>
    </p:spTree>
    <p:extLst>
      <p:ext uri="{BB962C8B-B14F-4D97-AF65-F5344CB8AC3E}">
        <p14:creationId xmlns:p14="http://schemas.microsoft.com/office/powerpoint/2010/main" val="170740078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ouvertur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5329F71-2E9D-4E44-BAA5-90F5F0E2BA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0711" y="0"/>
            <a:ext cx="12233420" cy="6858000"/>
          </a:xfrm>
          <a:prstGeom prst="rect">
            <a:avLst/>
          </a:prstGeom>
        </p:spPr>
      </p:pic>
      <p:pic>
        <p:nvPicPr>
          <p:cNvPr id="13" name="Graphique 12">
            <a:extLst>
              <a:ext uri="{FF2B5EF4-FFF2-40B4-BE49-F238E27FC236}">
                <a16:creationId xmlns:a16="http://schemas.microsoft.com/office/drawing/2014/main" id="{9C3298E9-4B6B-4DE3-BC1D-DEA3FEBE4ABE}"/>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4404642" y="-6509405"/>
            <a:ext cx="20959864" cy="20152434"/>
          </a:xfrm>
          <a:prstGeom prst="rect">
            <a:avLst/>
          </a:prstGeom>
        </p:spPr>
      </p:pic>
      <p:sp>
        <p:nvSpPr>
          <p:cNvPr id="5" name="Rectangle 4">
            <a:extLst>
              <a:ext uri="{FF2B5EF4-FFF2-40B4-BE49-F238E27FC236}">
                <a16:creationId xmlns:a16="http://schemas.microsoft.com/office/drawing/2014/main" id="{5F9B8327-15DB-4DDC-B928-3349A598288A}"/>
              </a:ext>
            </a:extLst>
          </p:cNvPr>
          <p:cNvSpPr/>
          <p:nvPr userDrawn="1"/>
        </p:nvSpPr>
        <p:spPr>
          <a:xfrm>
            <a:off x="-41420" y="0"/>
            <a:ext cx="12233420" cy="6858000"/>
          </a:xfrm>
          <a:prstGeom prst="rect">
            <a:avLst/>
          </a:prstGeom>
          <a:gradFill flip="none" rotWithShape="1">
            <a:gsLst>
              <a:gs pos="21000">
                <a:schemeClr val="bg1"/>
              </a:gs>
              <a:gs pos="100000">
                <a:schemeClr val="bg1">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exte 6">
            <a:extLst>
              <a:ext uri="{FF2B5EF4-FFF2-40B4-BE49-F238E27FC236}">
                <a16:creationId xmlns:a16="http://schemas.microsoft.com/office/drawing/2014/main" id="{06F82ADA-DD52-40F1-B215-0292AB6A9A78}"/>
              </a:ext>
            </a:extLst>
          </p:cNvPr>
          <p:cNvSpPr>
            <a:spLocks noGrp="1"/>
          </p:cNvSpPr>
          <p:nvPr>
            <p:ph type="body" sz="quarter" idx="10" hasCustomPrompt="1"/>
          </p:nvPr>
        </p:nvSpPr>
        <p:spPr>
          <a:xfrm>
            <a:off x="423863" y="2154766"/>
            <a:ext cx="6214004" cy="2258484"/>
          </a:xfrm>
        </p:spPr>
        <p:txBody>
          <a:bodyPr>
            <a:normAutofit/>
          </a:bodyPr>
          <a:lstStyle>
            <a:lvl1pPr>
              <a:defRPr sz="4800">
                <a:solidFill>
                  <a:schemeClr val="tx1"/>
                </a:solidFill>
              </a:defRPr>
            </a:lvl1pPr>
          </a:lstStyle>
          <a:p>
            <a:pPr lvl="0"/>
            <a:r>
              <a:rPr lang="fr-FR" dirty="0"/>
              <a:t>Titre de la présentation</a:t>
            </a:r>
          </a:p>
        </p:txBody>
      </p:sp>
      <p:sp>
        <p:nvSpPr>
          <p:cNvPr id="9" name="Espace réservé du texte 8">
            <a:extLst>
              <a:ext uri="{FF2B5EF4-FFF2-40B4-BE49-F238E27FC236}">
                <a16:creationId xmlns:a16="http://schemas.microsoft.com/office/drawing/2014/main" id="{67B334FA-2F84-4F08-8A83-42B2990A1769}"/>
              </a:ext>
            </a:extLst>
          </p:cNvPr>
          <p:cNvSpPr>
            <a:spLocks noGrp="1"/>
          </p:cNvSpPr>
          <p:nvPr>
            <p:ph type="body" sz="quarter" idx="11" hasCustomPrompt="1"/>
          </p:nvPr>
        </p:nvSpPr>
        <p:spPr>
          <a:xfrm>
            <a:off x="423863" y="4888971"/>
            <a:ext cx="5538787" cy="299508"/>
          </a:xfrm>
        </p:spPr>
        <p:txBody>
          <a:bodyPr>
            <a:normAutofit/>
          </a:bodyPr>
          <a:lstStyle>
            <a:lvl1pPr>
              <a:defRPr sz="180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Intervenant</a:t>
            </a:r>
          </a:p>
        </p:txBody>
      </p:sp>
      <p:cxnSp>
        <p:nvCxnSpPr>
          <p:cNvPr id="16" name="Connecteur droit 15">
            <a:extLst>
              <a:ext uri="{FF2B5EF4-FFF2-40B4-BE49-F238E27FC236}">
                <a16:creationId xmlns:a16="http://schemas.microsoft.com/office/drawing/2014/main" id="{14BD5847-0E64-4CCD-9B42-A29FF459EB2A}"/>
              </a:ext>
            </a:extLst>
          </p:cNvPr>
          <p:cNvCxnSpPr>
            <a:cxnSpLocks/>
          </p:cNvCxnSpPr>
          <p:nvPr userDrawn="1"/>
        </p:nvCxnSpPr>
        <p:spPr>
          <a:xfrm>
            <a:off x="423863" y="4635500"/>
            <a:ext cx="108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space réservé du texte 8">
            <a:extLst>
              <a:ext uri="{FF2B5EF4-FFF2-40B4-BE49-F238E27FC236}">
                <a16:creationId xmlns:a16="http://schemas.microsoft.com/office/drawing/2014/main" id="{BB31D90D-0A60-44A4-8DB3-621930FF5BB5}"/>
              </a:ext>
            </a:extLst>
          </p:cNvPr>
          <p:cNvSpPr>
            <a:spLocks noGrp="1"/>
          </p:cNvSpPr>
          <p:nvPr>
            <p:ph type="body" sz="quarter" idx="12" hasCustomPrompt="1"/>
          </p:nvPr>
        </p:nvSpPr>
        <p:spPr>
          <a:xfrm>
            <a:off x="423863" y="6389157"/>
            <a:ext cx="5538787" cy="180974"/>
          </a:xfrm>
        </p:spPr>
        <p:txBody>
          <a:bodyPr anchor="ctr" anchorCtr="0">
            <a:normAutofit/>
          </a:bodyPr>
          <a:lstStyle>
            <a:lvl1pPr>
              <a:defRPr sz="120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Date</a:t>
            </a:r>
          </a:p>
        </p:txBody>
      </p:sp>
      <p:pic>
        <p:nvPicPr>
          <p:cNvPr id="12" name="Image 11">
            <a:extLst>
              <a:ext uri="{FF2B5EF4-FFF2-40B4-BE49-F238E27FC236}">
                <a16:creationId xmlns:a16="http://schemas.microsoft.com/office/drawing/2014/main" id="{A959ED1A-41F2-4DDB-A979-C9DB89EC9B4B}"/>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251143" y="555527"/>
            <a:ext cx="2794991" cy="1345769"/>
          </a:xfrm>
          <a:prstGeom prst="rect">
            <a:avLst/>
          </a:prstGeom>
        </p:spPr>
      </p:pic>
    </p:spTree>
    <p:extLst>
      <p:ext uri="{BB962C8B-B14F-4D97-AF65-F5344CB8AC3E}">
        <p14:creationId xmlns:p14="http://schemas.microsoft.com/office/powerpoint/2010/main" val="4110942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assement 9 entrée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A4585F9E-6B40-418F-B082-00CE8DC5D547}"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pic>
        <p:nvPicPr>
          <p:cNvPr id="16" name="Image 15">
            <a:extLst>
              <a:ext uri="{FF2B5EF4-FFF2-40B4-BE49-F238E27FC236}">
                <a16:creationId xmlns:a16="http://schemas.microsoft.com/office/drawing/2014/main" id="{59EFABEA-DBCB-4C8C-B53D-B40EBBDC0D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2173" y="2256800"/>
            <a:ext cx="2359031" cy="473004"/>
          </a:xfrm>
          <a:prstGeom prst="rect">
            <a:avLst/>
          </a:prstGeom>
        </p:spPr>
      </p:pic>
      <p:sp>
        <p:nvSpPr>
          <p:cNvPr id="5" name="Espace réservé du texte 4">
            <a:extLst>
              <a:ext uri="{FF2B5EF4-FFF2-40B4-BE49-F238E27FC236}">
                <a16:creationId xmlns:a16="http://schemas.microsoft.com/office/drawing/2014/main" id="{AD4DFC14-B50A-4DC6-A16E-B96B5C56B741}"/>
              </a:ext>
            </a:extLst>
          </p:cNvPr>
          <p:cNvSpPr>
            <a:spLocks noGrp="1"/>
          </p:cNvSpPr>
          <p:nvPr>
            <p:ph type="body" sz="quarter" idx="11" hasCustomPrompt="1"/>
          </p:nvPr>
        </p:nvSpPr>
        <p:spPr>
          <a:xfrm>
            <a:off x="961707" y="2636935"/>
            <a:ext cx="2239963" cy="322263"/>
          </a:xfrm>
        </p:spPr>
        <p:txBody>
          <a:bodyPr>
            <a:noAutofit/>
          </a:bodyPr>
          <a:lstStyle>
            <a:lvl1pPr algn="ctr">
              <a:defRPr sz="1200">
                <a:latin typeface="+mn-lt"/>
              </a:defRPr>
            </a:lvl1pPr>
          </a:lstStyle>
          <a:p>
            <a:pPr lvl="0"/>
            <a:r>
              <a:rPr lang="fr-FR"/>
              <a:t>Texte</a:t>
            </a:r>
          </a:p>
        </p:txBody>
      </p:sp>
      <p:sp>
        <p:nvSpPr>
          <p:cNvPr id="8" name="Espace réservé du texte 7">
            <a:extLst>
              <a:ext uri="{FF2B5EF4-FFF2-40B4-BE49-F238E27FC236}">
                <a16:creationId xmlns:a16="http://schemas.microsoft.com/office/drawing/2014/main" id="{3A1BD5C3-F04D-4A10-BC8D-142C37DED697}"/>
              </a:ext>
            </a:extLst>
          </p:cNvPr>
          <p:cNvSpPr>
            <a:spLocks noGrp="1"/>
          </p:cNvSpPr>
          <p:nvPr>
            <p:ph type="body" sz="quarter" idx="12" hasCustomPrompt="1"/>
          </p:nvPr>
        </p:nvSpPr>
        <p:spPr>
          <a:xfrm>
            <a:off x="404177" y="1591013"/>
            <a:ext cx="3355024" cy="326973"/>
          </a:xfrm>
        </p:spPr>
        <p:txBody>
          <a:bodyPr/>
          <a:lstStyle>
            <a:lvl1pPr algn="ctr">
              <a:defRPr/>
            </a:lvl1pPr>
          </a:lstStyle>
          <a:p>
            <a:pPr lvl="0"/>
            <a:r>
              <a:rPr lang="fr-FR"/>
              <a:t>Classement</a:t>
            </a:r>
          </a:p>
        </p:txBody>
      </p:sp>
      <p:pic>
        <p:nvPicPr>
          <p:cNvPr id="32" name="Image 31">
            <a:extLst>
              <a:ext uri="{FF2B5EF4-FFF2-40B4-BE49-F238E27FC236}">
                <a16:creationId xmlns:a16="http://schemas.microsoft.com/office/drawing/2014/main" id="{CEFE5610-F935-4DD2-A932-C88FB86BAA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16484" y="2256800"/>
            <a:ext cx="2359031" cy="473004"/>
          </a:xfrm>
          <a:prstGeom prst="rect">
            <a:avLst/>
          </a:prstGeom>
        </p:spPr>
      </p:pic>
      <p:sp>
        <p:nvSpPr>
          <p:cNvPr id="33" name="Espace réservé du texte 4">
            <a:extLst>
              <a:ext uri="{FF2B5EF4-FFF2-40B4-BE49-F238E27FC236}">
                <a16:creationId xmlns:a16="http://schemas.microsoft.com/office/drawing/2014/main" id="{BF927D30-743A-4D6D-8ED4-7B57F34A69EE}"/>
              </a:ext>
            </a:extLst>
          </p:cNvPr>
          <p:cNvSpPr>
            <a:spLocks noGrp="1"/>
          </p:cNvSpPr>
          <p:nvPr>
            <p:ph type="body" sz="quarter" idx="14" hasCustomPrompt="1"/>
          </p:nvPr>
        </p:nvSpPr>
        <p:spPr>
          <a:xfrm>
            <a:off x="4976018" y="2636935"/>
            <a:ext cx="2239963" cy="322263"/>
          </a:xfrm>
        </p:spPr>
        <p:txBody>
          <a:bodyPr>
            <a:noAutofit/>
          </a:bodyPr>
          <a:lstStyle>
            <a:lvl1pPr algn="ctr">
              <a:defRPr sz="1200">
                <a:latin typeface="+mn-lt"/>
              </a:defRPr>
            </a:lvl1pPr>
          </a:lstStyle>
          <a:p>
            <a:pPr lvl="0"/>
            <a:r>
              <a:rPr lang="fr-FR"/>
              <a:t>Texte</a:t>
            </a:r>
          </a:p>
        </p:txBody>
      </p:sp>
      <p:sp>
        <p:nvSpPr>
          <p:cNvPr id="34" name="Espace réservé du texte 7">
            <a:extLst>
              <a:ext uri="{FF2B5EF4-FFF2-40B4-BE49-F238E27FC236}">
                <a16:creationId xmlns:a16="http://schemas.microsoft.com/office/drawing/2014/main" id="{0BE37AD4-C22D-43BB-84C0-B9F767D6A963}"/>
              </a:ext>
            </a:extLst>
          </p:cNvPr>
          <p:cNvSpPr>
            <a:spLocks noGrp="1"/>
          </p:cNvSpPr>
          <p:nvPr>
            <p:ph type="body" sz="quarter" idx="15" hasCustomPrompt="1"/>
          </p:nvPr>
        </p:nvSpPr>
        <p:spPr>
          <a:xfrm>
            <a:off x="4418488" y="1591013"/>
            <a:ext cx="3355024" cy="326973"/>
          </a:xfrm>
        </p:spPr>
        <p:txBody>
          <a:bodyPr/>
          <a:lstStyle>
            <a:lvl1pPr algn="ctr">
              <a:defRPr/>
            </a:lvl1pPr>
          </a:lstStyle>
          <a:p>
            <a:pPr lvl="0"/>
            <a:r>
              <a:rPr lang="fr-FR"/>
              <a:t>Classement</a:t>
            </a:r>
          </a:p>
        </p:txBody>
      </p:sp>
      <p:pic>
        <p:nvPicPr>
          <p:cNvPr id="36" name="Image 35">
            <a:extLst>
              <a:ext uri="{FF2B5EF4-FFF2-40B4-BE49-F238E27FC236}">
                <a16:creationId xmlns:a16="http://schemas.microsoft.com/office/drawing/2014/main" id="{92F02D8A-6337-41CF-90F4-4AC7D3E52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0795" y="2256800"/>
            <a:ext cx="2359031" cy="473004"/>
          </a:xfrm>
          <a:prstGeom prst="rect">
            <a:avLst/>
          </a:prstGeom>
        </p:spPr>
      </p:pic>
      <p:sp>
        <p:nvSpPr>
          <p:cNvPr id="37" name="Espace réservé du texte 4">
            <a:extLst>
              <a:ext uri="{FF2B5EF4-FFF2-40B4-BE49-F238E27FC236}">
                <a16:creationId xmlns:a16="http://schemas.microsoft.com/office/drawing/2014/main" id="{A15BCB3B-BAEB-4193-825F-6A5858050F1B}"/>
              </a:ext>
            </a:extLst>
          </p:cNvPr>
          <p:cNvSpPr>
            <a:spLocks noGrp="1"/>
          </p:cNvSpPr>
          <p:nvPr>
            <p:ph type="body" sz="quarter" idx="17" hasCustomPrompt="1"/>
          </p:nvPr>
        </p:nvSpPr>
        <p:spPr>
          <a:xfrm>
            <a:off x="8990329" y="2636935"/>
            <a:ext cx="2239963" cy="322263"/>
          </a:xfrm>
        </p:spPr>
        <p:txBody>
          <a:bodyPr>
            <a:noAutofit/>
          </a:bodyPr>
          <a:lstStyle>
            <a:lvl1pPr algn="ctr">
              <a:defRPr sz="1200">
                <a:latin typeface="+mn-lt"/>
              </a:defRPr>
            </a:lvl1pPr>
          </a:lstStyle>
          <a:p>
            <a:pPr lvl="0"/>
            <a:r>
              <a:rPr lang="fr-FR"/>
              <a:t>Texte</a:t>
            </a:r>
          </a:p>
        </p:txBody>
      </p:sp>
      <p:sp>
        <p:nvSpPr>
          <p:cNvPr id="38" name="Espace réservé du texte 7">
            <a:extLst>
              <a:ext uri="{FF2B5EF4-FFF2-40B4-BE49-F238E27FC236}">
                <a16:creationId xmlns:a16="http://schemas.microsoft.com/office/drawing/2014/main" id="{AF1762D1-E51D-4E2B-B67C-B0929D06D35D}"/>
              </a:ext>
            </a:extLst>
          </p:cNvPr>
          <p:cNvSpPr>
            <a:spLocks noGrp="1"/>
          </p:cNvSpPr>
          <p:nvPr>
            <p:ph type="body" sz="quarter" idx="18" hasCustomPrompt="1"/>
          </p:nvPr>
        </p:nvSpPr>
        <p:spPr>
          <a:xfrm>
            <a:off x="8432799" y="1591013"/>
            <a:ext cx="3355024" cy="326973"/>
          </a:xfrm>
        </p:spPr>
        <p:txBody>
          <a:bodyPr/>
          <a:lstStyle>
            <a:lvl1pPr algn="ctr">
              <a:defRPr/>
            </a:lvl1pPr>
          </a:lstStyle>
          <a:p>
            <a:pPr lvl="0"/>
            <a:r>
              <a:rPr lang="fr-FR"/>
              <a:t>Classement</a:t>
            </a:r>
          </a:p>
        </p:txBody>
      </p:sp>
      <p:pic>
        <p:nvPicPr>
          <p:cNvPr id="52" name="Image 51">
            <a:extLst>
              <a:ext uri="{FF2B5EF4-FFF2-40B4-BE49-F238E27FC236}">
                <a16:creationId xmlns:a16="http://schemas.microsoft.com/office/drawing/2014/main" id="{480D43D0-BCAA-4DDB-A2DF-59E836C2BB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2173" y="3845037"/>
            <a:ext cx="2359031" cy="473004"/>
          </a:xfrm>
          <a:prstGeom prst="rect">
            <a:avLst/>
          </a:prstGeom>
        </p:spPr>
      </p:pic>
      <p:sp>
        <p:nvSpPr>
          <p:cNvPr id="53" name="Espace réservé du texte 4">
            <a:extLst>
              <a:ext uri="{FF2B5EF4-FFF2-40B4-BE49-F238E27FC236}">
                <a16:creationId xmlns:a16="http://schemas.microsoft.com/office/drawing/2014/main" id="{51EC6805-8D45-430B-9C13-BA0D6911F19F}"/>
              </a:ext>
            </a:extLst>
          </p:cNvPr>
          <p:cNvSpPr>
            <a:spLocks noGrp="1"/>
          </p:cNvSpPr>
          <p:nvPr>
            <p:ph type="body" sz="quarter" idx="20" hasCustomPrompt="1"/>
          </p:nvPr>
        </p:nvSpPr>
        <p:spPr>
          <a:xfrm>
            <a:off x="961707" y="4225172"/>
            <a:ext cx="2239963" cy="322263"/>
          </a:xfrm>
        </p:spPr>
        <p:txBody>
          <a:bodyPr>
            <a:noAutofit/>
          </a:bodyPr>
          <a:lstStyle>
            <a:lvl1pPr algn="ctr">
              <a:defRPr sz="1200">
                <a:latin typeface="+mn-lt"/>
              </a:defRPr>
            </a:lvl1pPr>
          </a:lstStyle>
          <a:p>
            <a:pPr lvl="0"/>
            <a:r>
              <a:rPr lang="fr-FR"/>
              <a:t>Texte</a:t>
            </a:r>
          </a:p>
        </p:txBody>
      </p:sp>
      <p:sp>
        <p:nvSpPr>
          <p:cNvPr id="54" name="Espace réservé du texte 7">
            <a:extLst>
              <a:ext uri="{FF2B5EF4-FFF2-40B4-BE49-F238E27FC236}">
                <a16:creationId xmlns:a16="http://schemas.microsoft.com/office/drawing/2014/main" id="{9ACEBFB1-AAC9-403A-BF20-3F406FA62F1A}"/>
              </a:ext>
            </a:extLst>
          </p:cNvPr>
          <p:cNvSpPr>
            <a:spLocks noGrp="1"/>
          </p:cNvSpPr>
          <p:nvPr>
            <p:ph type="body" sz="quarter" idx="21" hasCustomPrompt="1"/>
          </p:nvPr>
        </p:nvSpPr>
        <p:spPr>
          <a:xfrm>
            <a:off x="404177" y="3179250"/>
            <a:ext cx="3355024" cy="326973"/>
          </a:xfrm>
        </p:spPr>
        <p:txBody>
          <a:bodyPr/>
          <a:lstStyle>
            <a:lvl1pPr algn="ctr">
              <a:defRPr/>
            </a:lvl1pPr>
          </a:lstStyle>
          <a:p>
            <a:pPr lvl="0"/>
            <a:r>
              <a:rPr lang="fr-FR"/>
              <a:t>Classement</a:t>
            </a:r>
          </a:p>
        </p:txBody>
      </p:sp>
      <p:pic>
        <p:nvPicPr>
          <p:cNvPr id="56" name="Image 55">
            <a:extLst>
              <a:ext uri="{FF2B5EF4-FFF2-40B4-BE49-F238E27FC236}">
                <a16:creationId xmlns:a16="http://schemas.microsoft.com/office/drawing/2014/main" id="{2569A577-044C-4752-A726-4E6DE7A6CE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16484" y="3845037"/>
            <a:ext cx="2359031" cy="473004"/>
          </a:xfrm>
          <a:prstGeom prst="rect">
            <a:avLst/>
          </a:prstGeom>
        </p:spPr>
      </p:pic>
      <p:sp>
        <p:nvSpPr>
          <p:cNvPr id="57" name="Espace réservé du texte 4">
            <a:extLst>
              <a:ext uri="{FF2B5EF4-FFF2-40B4-BE49-F238E27FC236}">
                <a16:creationId xmlns:a16="http://schemas.microsoft.com/office/drawing/2014/main" id="{F839DCE0-959D-44E7-A965-CFD18226F59C}"/>
              </a:ext>
            </a:extLst>
          </p:cNvPr>
          <p:cNvSpPr>
            <a:spLocks noGrp="1"/>
          </p:cNvSpPr>
          <p:nvPr>
            <p:ph type="body" sz="quarter" idx="23" hasCustomPrompt="1"/>
          </p:nvPr>
        </p:nvSpPr>
        <p:spPr>
          <a:xfrm>
            <a:off x="4976018" y="4225172"/>
            <a:ext cx="2239963" cy="322263"/>
          </a:xfrm>
        </p:spPr>
        <p:txBody>
          <a:bodyPr>
            <a:noAutofit/>
          </a:bodyPr>
          <a:lstStyle>
            <a:lvl1pPr algn="ctr">
              <a:defRPr sz="1200">
                <a:latin typeface="+mn-lt"/>
              </a:defRPr>
            </a:lvl1pPr>
          </a:lstStyle>
          <a:p>
            <a:pPr lvl="0"/>
            <a:r>
              <a:rPr lang="fr-FR"/>
              <a:t>Texte</a:t>
            </a:r>
          </a:p>
        </p:txBody>
      </p:sp>
      <p:sp>
        <p:nvSpPr>
          <p:cNvPr id="58" name="Espace réservé du texte 7">
            <a:extLst>
              <a:ext uri="{FF2B5EF4-FFF2-40B4-BE49-F238E27FC236}">
                <a16:creationId xmlns:a16="http://schemas.microsoft.com/office/drawing/2014/main" id="{D83C0736-9AF5-4BDB-9A7E-B8BE58D38FE8}"/>
              </a:ext>
            </a:extLst>
          </p:cNvPr>
          <p:cNvSpPr>
            <a:spLocks noGrp="1"/>
          </p:cNvSpPr>
          <p:nvPr>
            <p:ph type="body" sz="quarter" idx="24" hasCustomPrompt="1"/>
          </p:nvPr>
        </p:nvSpPr>
        <p:spPr>
          <a:xfrm>
            <a:off x="4418488" y="3179250"/>
            <a:ext cx="3355024" cy="326973"/>
          </a:xfrm>
        </p:spPr>
        <p:txBody>
          <a:bodyPr/>
          <a:lstStyle>
            <a:lvl1pPr algn="ctr">
              <a:defRPr/>
            </a:lvl1pPr>
          </a:lstStyle>
          <a:p>
            <a:pPr lvl="0"/>
            <a:r>
              <a:rPr lang="fr-FR"/>
              <a:t>Classement</a:t>
            </a:r>
          </a:p>
        </p:txBody>
      </p:sp>
      <p:pic>
        <p:nvPicPr>
          <p:cNvPr id="60" name="Image 59">
            <a:extLst>
              <a:ext uri="{FF2B5EF4-FFF2-40B4-BE49-F238E27FC236}">
                <a16:creationId xmlns:a16="http://schemas.microsoft.com/office/drawing/2014/main" id="{148F355C-E65E-457A-AB55-F70245F302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0795" y="3845037"/>
            <a:ext cx="2359031" cy="473004"/>
          </a:xfrm>
          <a:prstGeom prst="rect">
            <a:avLst/>
          </a:prstGeom>
        </p:spPr>
      </p:pic>
      <p:sp>
        <p:nvSpPr>
          <p:cNvPr id="61" name="Espace réservé du texte 4">
            <a:extLst>
              <a:ext uri="{FF2B5EF4-FFF2-40B4-BE49-F238E27FC236}">
                <a16:creationId xmlns:a16="http://schemas.microsoft.com/office/drawing/2014/main" id="{7D6D1634-FFE4-422F-99BC-C4FC693AF22D}"/>
              </a:ext>
            </a:extLst>
          </p:cNvPr>
          <p:cNvSpPr>
            <a:spLocks noGrp="1"/>
          </p:cNvSpPr>
          <p:nvPr>
            <p:ph type="body" sz="quarter" idx="26" hasCustomPrompt="1"/>
          </p:nvPr>
        </p:nvSpPr>
        <p:spPr>
          <a:xfrm>
            <a:off x="8990329" y="4225172"/>
            <a:ext cx="2239963" cy="322263"/>
          </a:xfrm>
        </p:spPr>
        <p:txBody>
          <a:bodyPr>
            <a:noAutofit/>
          </a:bodyPr>
          <a:lstStyle>
            <a:lvl1pPr algn="ctr">
              <a:defRPr sz="1200">
                <a:latin typeface="+mn-lt"/>
              </a:defRPr>
            </a:lvl1pPr>
          </a:lstStyle>
          <a:p>
            <a:pPr lvl="0"/>
            <a:r>
              <a:rPr lang="fr-FR"/>
              <a:t>Texte</a:t>
            </a:r>
          </a:p>
        </p:txBody>
      </p:sp>
      <p:sp>
        <p:nvSpPr>
          <p:cNvPr id="62" name="Espace réservé du texte 7">
            <a:extLst>
              <a:ext uri="{FF2B5EF4-FFF2-40B4-BE49-F238E27FC236}">
                <a16:creationId xmlns:a16="http://schemas.microsoft.com/office/drawing/2014/main" id="{6B4EBD24-F915-4087-85FF-FAD6B3BF58A4}"/>
              </a:ext>
            </a:extLst>
          </p:cNvPr>
          <p:cNvSpPr>
            <a:spLocks noGrp="1"/>
          </p:cNvSpPr>
          <p:nvPr>
            <p:ph type="body" sz="quarter" idx="27" hasCustomPrompt="1"/>
          </p:nvPr>
        </p:nvSpPr>
        <p:spPr>
          <a:xfrm>
            <a:off x="8432799" y="3179250"/>
            <a:ext cx="3355024" cy="326973"/>
          </a:xfrm>
        </p:spPr>
        <p:txBody>
          <a:bodyPr/>
          <a:lstStyle>
            <a:lvl1pPr algn="ctr">
              <a:defRPr/>
            </a:lvl1pPr>
          </a:lstStyle>
          <a:p>
            <a:pPr lvl="0"/>
            <a:r>
              <a:rPr lang="fr-FR"/>
              <a:t>Classement</a:t>
            </a:r>
          </a:p>
        </p:txBody>
      </p:sp>
      <p:sp>
        <p:nvSpPr>
          <p:cNvPr id="40" name="Espace réservé du texte 7">
            <a:extLst>
              <a:ext uri="{FF2B5EF4-FFF2-40B4-BE49-F238E27FC236}">
                <a16:creationId xmlns:a16="http://schemas.microsoft.com/office/drawing/2014/main" id="{46E6D575-3938-446F-9A94-04AB3C626736}"/>
              </a:ext>
            </a:extLst>
          </p:cNvPr>
          <p:cNvSpPr>
            <a:spLocks noGrp="1"/>
          </p:cNvSpPr>
          <p:nvPr>
            <p:ph type="body" sz="quarter" idx="29" hasCustomPrompt="1"/>
          </p:nvPr>
        </p:nvSpPr>
        <p:spPr>
          <a:xfrm>
            <a:off x="740728" y="1996476"/>
            <a:ext cx="2681922" cy="367040"/>
          </a:xfrm>
        </p:spPr>
        <p:txBody>
          <a:bodyPr>
            <a:normAutofit/>
          </a:bodyPr>
          <a:lstStyle>
            <a:lvl1pPr algn="ctr">
              <a:defRPr sz="1200"/>
            </a:lvl1pPr>
          </a:lstStyle>
          <a:p>
            <a:pPr lvl="0"/>
            <a:r>
              <a:rPr lang="fr-FR"/>
              <a:t>Catégorie</a:t>
            </a:r>
          </a:p>
        </p:txBody>
      </p:sp>
      <p:sp>
        <p:nvSpPr>
          <p:cNvPr id="41" name="Espace réservé du texte 7">
            <a:extLst>
              <a:ext uri="{FF2B5EF4-FFF2-40B4-BE49-F238E27FC236}">
                <a16:creationId xmlns:a16="http://schemas.microsoft.com/office/drawing/2014/main" id="{376A92CA-AEC1-4872-826F-067F89CF2D25}"/>
              </a:ext>
            </a:extLst>
          </p:cNvPr>
          <p:cNvSpPr>
            <a:spLocks noGrp="1"/>
          </p:cNvSpPr>
          <p:nvPr>
            <p:ph type="body" sz="quarter" idx="30" hasCustomPrompt="1"/>
          </p:nvPr>
        </p:nvSpPr>
        <p:spPr>
          <a:xfrm>
            <a:off x="4755038" y="1996476"/>
            <a:ext cx="2681922" cy="367040"/>
          </a:xfrm>
        </p:spPr>
        <p:txBody>
          <a:bodyPr>
            <a:normAutofit/>
          </a:bodyPr>
          <a:lstStyle>
            <a:lvl1pPr algn="ctr">
              <a:defRPr sz="1200"/>
            </a:lvl1pPr>
          </a:lstStyle>
          <a:p>
            <a:pPr lvl="0"/>
            <a:r>
              <a:rPr lang="fr-FR"/>
              <a:t>Catégorie</a:t>
            </a:r>
          </a:p>
        </p:txBody>
      </p:sp>
      <p:sp>
        <p:nvSpPr>
          <p:cNvPr id="42" name="Espace réservé du texte 7">
            <a:extLst>
              <a:ext uri="{FF2B5EF4-FFF2-40B4-BE49-F238E27FC236}">
                <a16:creationId xmlns:a16="http://schemas.microsoft.com/office/drawing/2014/main" id="{A60F062B-CF8B-4807-8AFB-5FA9773FF757}"/>
              </a:ext>
            </a:extLst>
          </p:cNvPr>
          <p:cNvSpPr>
            <a:spLocks noGrp="1"/>
          </p:cNvSpPr>
          <p:nvPr>
            <p:ph type="body" sz="quarter" idx="31" hasCustomPrompt="1"/>
          </p:nvPr>
        </p:nvSpPr>
        <p:spPr>
          <a:xfrm>
            <a:off x="8769348" y="1996476"/>
            <a:ext cx="2681922" cy="367040"/>
          </a:xfrm>
        </p:spPr>
        <p:txBody>
          <a:bodyPr>
            <a:normAutofit/>
          </a:bodyPr>
          <a:lstStyle>
            <a:lvl1pPr algn="ctr">
              <a:defRPr sz="1200"/>
            </a:lvl1pPr>
          </a:lstStyle>
          <a:p>
            <a:pPr lvl="0"/>
            <a:r>
              <a:rPr lang="fr-FR"/>
              <a:t>Catégorie</a:t>
            </a:r>
          </a:p>
        </p:txBody>
      </p:sp>
      <p:sp>
        <p:nvSpPr>
          <p:cNvPr id="43" name="Espace réservé du texte 7">
            <a:extLst>
              <a:ext uri="{FF2B5EF4-FFF2-40B4-BE49-F238E27FC236}">
                <a16:creationId xmlns:a16="http://schemas.microsoft.com/office/drawing/2014/main" id="{1BB6D59A-4567-4EED-9463-9306038FD392}"/>
              </a:ext>
            </a:extLst>
          </p:cNvPr>
          <p:cNvSpPr>
            <a:spLocks noGrp="1"/>
          </p:cNvSpPr>
          <p:nvPr>
            <p:ph type="body" sz="quarter" idx="32" hasCustomPrompt="1"/>
          </p:nvPr>
        </p:nvSpPr>
        <p:spPr>
          <a:xfrm>
            <a:off x="740728" y="3586602"/>
            <a:ext cx="2681922" cy="367040"/>
          </a:xfrm>
        </p:spPr>
        <p:txBody>
          <a:bodyPr>
            <a:normAutofit/>
          </a:bodyPr>
          <a:lstStyle>
            <a:lvl1pPr algn="ctr">
              <a:defRPr sz="1200"/>
            </a:lvl1pPr>
          </a:lstStyle>
          <a:p>
            <a:pPr lvl="0"/>
            <a:r>
              <a:rPr lang="fr-FR"/>
              <a:t>Catégorie</a:t>
            </a:r>
          </a:p>
        </p:txBody>
      </p:sp>
      <p:sp>
        <p:nvSpPr>
          <p:cNvPr id="44" name="Espace réservé du texte 7">
            <a:extLst>
              <a:ext uri="{FF2B5EF4-FFF2-40B4-BE49-F238E27FC236}">
                <a16:creationId xmlns:a16="http://schemas.microsoft.com/office/drawing/2014/main" id="{DE79D9C6-B59D-4DAC-9665-EF7CF2676F02}"/>
              </a:ext>
            </a:extLst>
          </p:cNvPr>
          <p:cNvSpPr>
            <a:spLocks noGrp="1"/>
          </p:cNvSpPr>
          <p:nvPr>
            <p:ph type="body" sz="quarter" idx="33" hasCustomPrompt="1"/>
          </p:nvPr>
        </p:nvSpPr>
        <p:spPr>
          <a:xfrm>
            <a:off x="4755038" y="3586602"/>
            <a:ext cx="2681922" cy="367040"/>
          </a:xfrm>
        </p:spPr>
        <p:txBody>
          <a:bodyPr>
            <a:normAutofit/>
          </a:bodyPr>
          <a:lstStyle>
            <a:lvl1pPr algn="ctr">
              <a:defRPr sz="1200"/>
            </a:lvl1pPr>
          </a:lstStyle>
          <a:p>
            <a:pPr lvl="0"/>
            <a:r>
              <a:rPr lang="fr-FR"/>
              <a:t>Catégorie</a:t>
            </a:r>
          </a:p>
        </p:txBody>
      </p:sp>
      <p:sp>
        <p:nvSpPr>
          <p:cNvPr id="45" name="Espace réservé du texte 7">
            <a:extLst>
              <a:ext uri="{FF2B5EF4-FFF2-40B4-BE49-F238E27FC236}">
                <a16:creationId xmlns:a16="http://schemas.microsoft.com/office/drawing/2014/main" id="{8C0A8F5B-1D1B-422E-B12B-DA8FFEBD1942}"/>
              </a:ext>
            </a:extLst>
          </p:cNvPr>
          <p:cNvSpPr>
            <a:spLocks noGrp="1"/>
          </p:cNvSpPr>
          <p:nvPr>
            <p:ph type="body" sz="quarter" idx="34" hasCustomPrompt="1"/>
          </p:nvPr>
        </p:nvSpPr>
        <p:spPr>
          <a:xfrm>
            <a:off x="8769348" y="3586602"/>
            <a:ext cx="2681922" cy="367040"/>
          </a:xfrm>
        </p:spPr>
        <p:txBody>
          <a:bodyPr>
            <a:normAutofit/>
          </a:bodyPr>
          <a:lstStyle>
            <a:lvl1pPr algn="ctr">
              <a:defRPr sz="1200"/>
            </a:lvl1pPr>
          </a:lstStyle>
          <a:p>
            <a:pPr lvl="0"/>
            <a:r>
              <a:rPr lang="fr-FR"/>
              <a:t>Catégorie</a:t>
            </a:r>
          </a:p>
        </p:txBody>
      </p:sp>
      <p:pic>
        <p:nvPicPr>
          <p:cNvPr id="35" name="Image 34">
            <a:extLst>
              <a:ext uri="{FF2B5EF4-FFF2-40B4-BE49-F238E27FC236}">
                <a16:creationId xmlns:a16="http://schemas.microsoft.com/office/drawing/2014/main" id="{B4EDEB5A-CF80-45CF-B17D-B8521C93AA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2173" y="5435858"/>
            <a:ext cx="2359031" cy="473004"/>
          </a:xfrm>
          <a:prstGeom prst="rect">
            <a:avLst/>
          </a:prstGeom>
        </p:spPr>
      </p:pic>
      <p:sp>
        <p:nvSpPr>
          <p:cNvPr id="39" name="Espace réservé du texte 4">
            <a:extLst>
              <a:ext uri="{FF2B5EF4-FFF2-40B4-BE49-F238E27FC236}">
                <a16:creationId xmlns:a16="http://schemas.microsoft.com/office/drawing/2014/main" id="{34B968D2-42BA-4E38-8228-F59D2320AD80}"/>
              </a:ext>
            </a:extLst>
          </p:cNvPr>
          <p:cNvSpPr>
            <a:spLocks noGrp="1"/>
          </p:cNvSpPr>
          <p:nvPr>
            <p:ph type="body" sz="quarter" idx="35" hasCustomPrompt="1"/>
          </p:nvPr>
        </p:nvSpPr>
        <p:spPr>
          <a:xfrm>
            <a:off x="961707" y="5815993"/>
            <a:ext cx="2239963" cy="322263"/>
          </a:xfrm>
        </p:spPr>
        <p:txBody>
          <a:bodyPr>
            <a:noAutofit/>
          </a:bodyPr>
          <a:lstStyle>
            <a:lvl1pPr algn="ctr">
              <a:defRPr sz="1200">
                <a:latin typeface="+mn-lt"/>
              </a:defRPr>
            </a:lvl1pPr>
          </a:lstStyle>
          <a:p>
            <a:pPr lvl="0"/>
            <a:r>
              <a:rPr lang="fr-FR"/>
              <a:t>Texte</a:t>
            </a:r>
          </a:p>
        </p:txBody>
      </p:sp>
      <p:sp>
        <p:nvSpPr>
          <p:cNvPr id="46" name="Espace réservé du texte 7">
            <a:extLst>
              <a:ext uri="{FF2B5EF4-FFF2-40B4-BE49-F238E27FC236}">
                <a16:creationId xmlns:a16="http://schemas.microsoft.com/office/drawing/2014/main" id="{87356F09-603B-4E8D-91BF-662DD7A102FF}"/>
              </a:ext>
            </a:extLst>
          </p:cNvPr>
          <p:cNvSpPr>
            <a:spLocks noGrp="1"/>
          </p:cNvSpPr>
          <p:nvPr>
            <p:ph type="body" sz="quarter" idx="36" hasCustomPrompt="1"/>
          </p:nvPr>
        </p:nvSpPr>
        <p:spPr>
          <a:xfrm>
            <a:off x="404177" y="4770071"/>
            <a:ext cx="3355024" cy="326973"/>
          </a:xfrm>
        </p:spPr>
        <p:txBody>
          <a:bodyPr/>
          <a:lstStyle>
            <a:lvl1pPr algn="ctr">
              <a:defRPr/>
            </a:lvl1pPr>
          </a:lstStyle>
          <a:p>
            <a:pPr lvl="0"/>
            <a:r>
              <a:rPr lang="fr-FR"/>
              <a:t>Classement</a:t>
            </a:r>
          </a:p>
        </p:txBody>
      </p:sp>
      <p:pic>
        <p:nvPicPr>
          <p:cNvPr id="47" name="Image 46">
            <a:extLst>
              <a:ext uri="{FF2B5EF4-FFF2-40B4-BE49-F238E27FC236}">
                <a16:creationId xmlns:a16="http://schemas.microsoft.com/office/drawing/2014/main" id="{B681247C-CEFF-4932-8A71-CC0566ACE8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16484" y="5435858"/>
            <a:ext cx="2359031" cy="473004"/>
          </a:xfrm>
          <a:prstGeom prst="rect">
            <a:avLst/>
          </a:prstGeom>
        </p:spPr>
      </p:pic>
      <p:sp>
        <p:nvSpPr>
          <p:cNvPr id="48" name="Espace réservé du texte 4">
            <a:extLst>
              <a:ext uri="{FF2B5EF4-FFF2-40B4-BE49-F238E27FC236}">
                <a16:creationId xmlns:a16="http://schemas.microsoft.com/office/drawing/2014/main" id="{5671FB4B-0244-4BF6-A099-5E05EF3366FC}"/>
              </a:ext>
            </a:extLst>
          </p:cNvPr>
          <p:cNvSpPr>
            <a:spLocks noGrp="1"/>
          </p:cNvSpPr>
          <p:nvPr>
            <p:ph type="body" sz="quarter" idx="37" hasCustomPrompt="1"/>
          </p:nvPr>
        </p:nvSpPr>
        <p:spPr>
          <a:xfrm>
            <a:off x="4976018" y="5815993"/>
            <a:ext cx="2239963" cy="322263"/>
          </a:xfrm>
        </p:spPr>
        <p:txBody>
          <a:bodyPr>
            <a:noAutofit/>
          </a:bodyPr>
          <a:lstStyle>
            <a:lvl1pPr algn="ctr">
              <a:defRPr sz="1200">
                <a:latin typeface="+mn-lt"/>
              </a:defRPr>
            </a:lvl1pPr>
          </a:lstStyle>
          <a:p>
            <a:pPr lvl="0"/>
            <a:r>
              <a:rPr lang="fr-FR"/>
              <a:t>Texte</a:t>
            </a:r>
          </a:p>
        </p:txBody>
      </p:sp>
      <p:sp>
        <p:nvSpPr>
          <p:cNvPr id="49" name="Espace réservé du texte 7">
            <a:extLst>
              <a:ext uri="{FF2B5EF4-FFF2-40B4-BE49-F238E27FC236}">
                <a16:creationId xmlns:a16="http://schemas.microsoft.com/office/drawing/2014/main" id="{CCD01ED0-A7D7-462D-A7EC-5081A35C545C}"/>
              </a:ext>
            </a:extLst>
          </p:cNvPr>
          <p:cNvSpPr>
            <a:spLocks noGrp="1"/>
          </p:cNvSpPr>
          <p:nvPr>
            <p:ph type="body" sz="quarter" idx="38" hasCustomPrompt="1"/>
          </p:nvPr>
        </p:nvSpPr>
        <p:spPr>
          <a:xfrm>
            <a:off x="4418488" y="4770071"/>
            <a:ext cx="3355024" cy="326973"/>
          </a:xfrm>
        </p:spPr>
        <p:txBody>
          <a:bodyPr/>
          <a:lstStyle>
            <a:lvl1pPr algn="ctr">
              <a:defRPr/>
            </a:lvl1pPr>
          </a:lstStyle>
          <a:p>
            <a:pPr lvl="0"/>
            <a:r>
              <a:rPr lang="fr-FR"/>
              <a:t>Classement</a:t>
            </a:r>
          </a:p>
        </p:txBody>
      </p:sp>
      <p:pic>
        <p:nvPicPr>
          <p:cNvPr id="50" name="Image 49">
            <a:extLst>
              <a:ext uri="{FF2B5EF4-FFF2-40B4-BE49-F238E27FC236}">
                <a16:creationId xmlns:a16="http://schemas.microsoft.com/office/drawing/2014/main" id="{FA850963-D900-4CA0-8D32-6CF9823C88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0795" y="5435858"/>
            <a:ext cx="2359031" cy="473004"/>
          </a:xfrm>
          <a:prstGeom prst="rect">
            <a:avLst/>
          </a:prstGeom>
        </p:spPr>
      </p:pic>
      <p:sp>
        <p:nvSpPr>
          <p:cNvPr id="51" name="Espace réservé du texte 4">
            <a:extLst>
              <a:ext uri="{FF2B5EF4-FFF2-40B4-BE49-F238E27FC236}">
                <a16:creationId xmlns:a16="http://schemas.microsoft.com/office/drawing/2014/main" id="{7A80DB67-C424-4C95-89DE-DA01616A68EF}"/>
              </a:ext>
            </a:extLst>
          </p:cNvPr>
          <p:cNvSpPr>
            <a:spLocks noGrp="1"/>
          </p:cNvSpPr>
          <p:nvPr>
            <p:ph type="body" sz="quarter" idx="39" hasCustomPrompt="1"/>
          </p:nvPr>
        </p:nvSpPr>
        <p:spPr>
          <a:xfrm>
            <a:off x="8990329" y="5815993"/>
            <a:ext cx="2239963" cy="322263"/>
          </a:xfrm>
        </p:spPr>
        <p:txBody>
          <a:bodyPr>
            <a:noAutofit/>
          </a:bodyPr>
          <a:lstStyle>
            <a:lvl1pPr algn="ctr">
              <a:defRPr sz="1200">
                <a:latin typeface="+mn-lt"/>
              </a:defRPr>
            </a:lvl1pPr>
          </a:lstStyle>
          <a:p>
            <a:pPr lvl="0"/>
            <a:r>
              <a:rPr lang="fr-FR"/>
              <a:t>Texte</a:t>
            </a:r>
          </a:p>
        </p:txBody>
      </p:sp>
      <p:sp>
        <p:nvSpPr>
          <p:cNvPr id="55" name="Espace réservé du texte 7">
            <a:extLst>
              <a:ext uri="{FF2B5EF4-FFF2-40B4-BE49-F238E27FC236}">
                <a16:creationId xmlns:a16="http://schemas.microsoft.com/office/drawing/2014/main" id="{F7C721BA-A486-40C1-B6FB-4316395FA326}"/>
              </a:ext>
            </a:extLst>
          </p:cNvPr>
          <p:cNvSpPr>
            <a:spLocks noGrp="1"/>
          </p:cNvSpPr>
          <p:nvPr>
            <p:ph type="body" sz="quarter" idx="40" hasCustomPrompt="1"/>
          </p:nvPr>
        </p:nvSpPr>
        <p:spPr>
          <a:xfrm>
            <a:off x="8432799" y="4770071"/>
            <a:ext cx="3355024" cy="326973"/>
          </a:xfrm>
        </p:spPr>
        <p:txBody>
          <a:bodyPr/>
          <a:lstStyle>
            <a:lvl1pPr algn="ctr">
              <a:defRPr/>
            </a:lvl1pPr>
          </a:lstStyle>
          <a:p>
            <a:pPr lvl="0"/>
            <a:r>
              <a:rPr lang="fr-FR"/>
              <a:t>Classement</a:t>
            </a:r>
          </a:p>
        </p:txBody>
      </p:sp>
      <p:sp>
        <p:nvSpPr>
          <p:cNvPr id="59" name="Espace réservé du texte 7">
            <a:extLst>
              <a:ext uri="{FF2B5EF4-FFF2-40B4-BE49-F238E27FC236}">
                <a16:creationId xmlns:a16="http://schemas.microsoft.com/office/drawing/2014/main" id="{580454F6-6675-4DA8-B78D-7888D3B8D656}"/>
              </a:ext>
            </a:extLst>
          </p:cNvPr>
          <p:cNvSpPr>
            <a:spLocks noGrp="1"/>
          </p:cNvSpPr>
          <p:nvPr>
            <p:ph type="body" sz="quarter" idx="41" hasCustomPrompt="1"/>
          </p:nvPr>
        </p:nvSpPr>
        <p:spPr>
          <a:xfrm>
            <a:off x="740728" y="5177423"/>
            <a:ext cx="2681922" cy="367040"/>
          </a:xfrm>
        </p:spPr>
        <p:txBody>
          <a:bodyPr>
            <a:normAutofit/>
          </a:bodyPr>
          <a:lstStyle>
            <a:lvl1pPr algn="ctr">
              <a:defRPr sz="1200"/>
            </a:lvl1pPr>
          </a:lstStyle>
          <a:p>
            <a:pPr lvl="0"/>
            <a:r>
              <a:rPr lang="fr-FR"/>
              <a:t>Catégorie</a:t>
            </a:r>
          </a:p>
        </p:txBody>
      </p:sp>
      <p:sp>
        <p:nvSpPr>
          <p:cNvPr id="63" name="Espace réservé du texte 7">
            <a:extLst>
              <a:ext uri="{FF2B5EF4-FFF2-40B4-BE49-F238E27FC236}">
                <a16:creationId xmlns:a16="http://schemas.microsoft.com/office/drawing/2014/main" id="{F35437AD-7239-4FC7-B59A-222DDDDDC211}"/>
              </a:ext>
            </a:extLst>
          </p:cNvPr>
          <p:cNvSpPr>
            <a:spLocks noGrp="1"/>
          </p:cNvSpPr>
          <p:nvPr>
            <p:ph type="body" sz="quarter" idx="42" hasCustomPrompt="1"/>
          </p:nvPr>
        </p:nvSpPr>
        <p:spPr>
          <a:xfrm>
            <a:off x="4755038" y="5177423"/>
            <a:ext cx="2681922" cy="367040"/>
          </a:xfrm>
        </p:spPr>
        <p:txBody>
          <a:bodyPr>
            <a:normAutofit/>
          </a:bodyPr>
          <a:lstStyle>
            <a:lvl1pPr algn="ctr">
              <a:defRPr sz="1200"/>
            </a:lvl1pPr>
          </a:lstStyle>
          <a:p>
            <a:pPr lvl="0"/>
            <a:r>
              <a:rPr lang="fr-FR"/>
              <a:t>Catégorie</a:t>
            </a:r>
          </a:p>
        </p:txBody>
      </p:sp>
      <p:sp>
        <p:nvSpPr>
          <p:cNvPr id="64" name="Espace réservé du texte 7">
            <a:extLst>
              <a:ext uri="{FF2B5EF4-FFF2-40B4-BE49-F238E27FC236}">
                <a16:creationId xmlns:a16="http://schemas.microsoft.com/office/drawing/2014/main" id="{8ED35C31-4E6E-4974-8F23-5C378EDBCC63}"/>
              </a:ext>
            </a:extLst>
          </p:cNvPr>
          <p:cNvSpPr>
            <a:spLocks noGrp="1"/>
          </p:cNvSpPr>
          <p:nvPr>
            <p:ph type="body" sz="quarter" idx="43" hasCustomPrompt="1"/>
          </p:nvPr>
        </p:nvSpPr>
        <p:spPr>
          <a:xfrm>
            <a:off x="8769348" y="5177423"/>
            <a:ext cx="2681922" cy="367040"/>
          </a:xfrm>
        </p:spPr>
        <p:txBody>
          <a:bodyPr>
            <a:normAutofit/>
          </a:bodyPr>
          <a:lstStyle>
            <a:lvl1pPr algn="ctr">
              <a:defRPr sz="1200"/>
            </a:lvl1pPr>
          </a:lstStyle>
          <a:p>
            <a:pPr lvl="0"/>
            <a:r>
              <a:rPr lang="fr-FR"/>
              <a:t>Catégorie</a:t>
            </a:r>
          </a:p>
        </p:txBody>
      </p:sp>
    </p:spTree>
    <p:extLst>
      <p:ext uri="{BB962C8B-B14F-4D97-AF65-F5344CB8AC3E}">
        <p14:creationId xmlns:p14="http://schemas.microsoft.com/office/powerpoint/2010/main" val="26845445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carons ">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C69FC4EE-B392-4B41-8366-C1A1913F35DE}"/>
              </a:ext>
            </a:extLst>
          </p:cNvPr>
          <p:cNvSpPr/>
          <p:nvPr userDrawn="1"/>
        </p:nvSpPr>
        <p:spPr>
          <a:xfrm>
            <a:off x="1459898" y="1866577"/>
            <a:ext cx="1054702" cy="1054702"/>
          </a:xfrm>
          <a:prstGeom prst="ellipse">
            <a:avLst/>
          </a:prstGeom>
          <a:solidFill>
            <a:schemeClr val="tx1">
              <a:alpha val="9000"/>
            </a:schemeClr>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2400" b="0">
              <a:solidFill>
                <a:schemeClr val="accent1"/>
              </a:solidFill>
              <a:latin typeface="+mj-lt"/>
            </a:endParaRPr>
          </a:p>
        </p:txBody>
      </p:sp>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13A1BF6D-9E23-4222-8DE5-0C52339EDB5D}"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p:txBody>
          <a:bodyPr/>
          <a:lstStyle/>
          <a:p>
            <a:r>
              <a:rPr lang="fr-FR"/>
              <a:t>Modifiez le style du titre</a:t>
            </a:r>
          </a:p>
        </p:txBody>
      </p:sp>
      <p:sp>
        <p:nvSpPr>
          <p:cNvPr id="15" name="Ellipse 14">
            <a:extLst>
              <a:ext uri="{FF2B5EF4-FFF2-40B4-BE49-F238E27FC236}">
                <a16:creationId xmlns:a16="http://schemas.microsoft.com/office/drawing/2014/main" id="{70432B5D-0897-49E1-AA79-1D2970AC9142}"/>
              </a:ext>
            </a:extLst>
          </p:cNvPr>
          <p:cNvSpPr/>
          <p:nvPr userDrawn="1"/>
        </p:nvSpPr>
        <p:spPr>
          <a:xfrm>
            <a:off x="1524157" y="1930836"/>
            <a:ext cx="926184" cy="9261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400" b="0">
                <a:solidFill>
                  <a:schemeClr val="accent1"/>
                </a:solidFill>
                <a:latin typeface="+mj-lt"/>
              </a:rPr>
              <a:t>1</a:t>
            </a:r>
          </a:p>
        </p:txBody>
      </p:sp>
      <p:sp>
        <p:nvSpPr>
          <p:cNvPr id="4" name="Espace réservé du texte 3">
            <a:extLst>
              <a:ext uri="{FF2B5EF4-FFF2-40B4-BE49-F238E27FC236}">
                <a16:creationId xmlns:a16="http://schemas.microsoft.com/office/drawing/2014/main" id="{422BA616-B258-43F7-9B21-01FE264B4090}"/>
              </a:ext>
            </a:extLst>
          </p:cNvPr>
          <p:cNvSpPr>
            <a:spLocks noGrp="1"/>
          </p:cNvSpPr>
          <p:nvPr>
            <p:ph type="body" sz="quarter" idx="10" hasCustomPrompt="1"/>
          </p:nvPr>
        </p:nvSpPr>
        <p:spPr>
          <a:xfrm>
            <a:off x="856949" y="3167807"/>
            <a:ext cx="2260600" cy="558800"/>
          </a:xfrm>
        </p:spPr>
        <p:txBody>
          <a:bodyPr>
            <a:normAutofit/>
          </a:bodyPr>
          <a:lstStyle>
            <a:lvl1pPr algn="ctr">
              <a:defRPr sz="1200" b="1">
                <a:latin typeface="+mj-lt"/>
              </a:defRPr>
            </a:lvl1pPr>
          </a:lstStyle>
          <a:p>
            <a:pPr lvl="0"/>
            <a:r>
              <a:rPr lang="fr-FR"/>
              <a:t>Texte</a:t>
            </a:r>
          </a:p>
        </p:txBody>
      </p:sp>
      <p:sp>
        <p:nvSpPr>
          <p:cNvPr id="25" name="Espace réservé du texte 3">
            <a:extLst>
              <a:ext uri="{FF2B5EF4-FFF2-40B4-BE49-F238E27FC236}">
                <a16:creationId xmlns:a16="http://schemas.microsoft.com/office/drawing/2014/main" id="{D59EBB7B-9951-4F0D-8D29-BFD45A954EF5}"/>
              </a:ext>
            </a:extLst>
          </p:cNvPr>
          <p:cNvSpPr>
            <a:spLocks noGrp="1"/>
          </p:cNvSpPr>
          <p:nvPr>
            <p:ph type="body" sz="quarter" idx="11" hasCustomPrompt="1"/>
          </p:nvPr>
        </p:nvSpPr>
        <p:spPr>
          <a:xfrm>
            <a:off x="4832212" y="3167807"/>
            <a:ext cx="2260600" cy="558800"/>
          </a:xfrm>
        </p:spPr>
        <p:txBody>
          <a:bodyPr>
            <a:normAutofit/>
          </a:bodyPr>
          <a:lstStyle>
            <a:lvl1pPr algn="ctr">
              <a:defRPr sz="1200" b="1">
                <a:latin typeface="+mj-lt"/>
              </a:defRPr>
            </a:lvl1pPr>
          </a:lstStyle>
          <a:p>
            <a:pPr lvl="0"/>
            <a:r>
              <a:rPr lang="fr-FR"/>
              <a:t>Texte</a:t>
            </a:r>
          </a:p>
        </p:txBody>
      </p:sp>
      <p:sp>
        <p:nvSpPr>
          <p:cNvPr id="26" name="Espace réservé du texte 3">
            <a:extLst>
              <a:ext uri="{FF2B5EF4-FFF2-40B4-BE49-F238E27FC236}">
                <a16:creationId xmlns:a16="http://schemas.microsoft.com/office/drawing/2014/main" id="{183B699C-8BCD-47FB-B99F-9F04668AD773}"/>
              </a:ext>
            </a:extLst>
          </p:cNvPr>
          <p:cNvSpPr>
            <a:spLocks noGrp="1"/>
          </p:cNvSpPr>
          <p:nvPr>
            <p:ph type="body" sz="quarter" idx="12" hasCustomPrompt="1"/>
          </p:nvPr>
        </p:nvSpPr>
        <p:spPr>
          <a:xfrm>
            <a:off x="8676909" y="3167807"/>
            <a:ext cx="2260600" cy="558800"/>
          </a:xfrm>
        </p:spPr>
        <p:txBody>
          <a:bodyPr>
            <a:normAutofit/>
          </a:bodyPr>
          <a:lstStyle>
            <a:lvl1pPr algn="ctr">
              <a:defRPr sz="1200" b="1">
                <a:latin typeface="+mj-lt"/>
              </a:defRPr>
            </a:lvl1pPr>
          </a:lstStyle>
          <a:p>
            <a:pPr lvl="0"/>
            <a:r>
              <a:rPr lang="fr-FR"/>
              <a:t>Texte</a:t>
            </a:r>
          </a:p>
        </p:txBody>
      </p:sp>
      <p:sp>
        <p:nvSpPr>
          <p:cNvPr id="29" name="Espace réservé du texte 3">
            <a:extLst>
              <a:ext uri="{FF2B5EF4-FFF2-40B4-BE49-F238E27FC236}">
                <a16:creationId xmlns:a16="http://schemas.microsoft.com/office/drawing/2014/main" id="{AF34217B-654A-4B65-B57B-83ABFAC63DCF}"/>
              </a:ext>
            </a:extLst>
          </p:cNvPr>
          <p:cNvSpPr>
            <a:spLocks noGrp="1"/>
          </p:cNvSpPr>
          <p:nvPr>
            <p:ph type="body" sz="quarter" idx="13" hasCustomPrompt="1"/>
          </p:nvPr>
        </p:nvSpPr>
        <p:spPr>
          <a:xfrm>
            <a:off x="856949" y="5210708"/>
            <a:ext cx="2260600" cy="558800"/>
          </a:xfrm>
        </p:spPr>
        <p:txBody>
          <a:bodyPr>
            <a:normAutofit/>
          </a:bodyPr>
          <a:lstStyle>
            <a:lvl1pPr algn="ctr">
              <a:defRPr sz="1200" b="1">
                <a:latin typeface="+mj-lt"/>
              </a:defRPr>
            </a:lvl1pPr>
          </a:lstStyle>
          <a:p>
            <a:pPr lvl="0"/>
            <a:r>
              <a:rPr lang="fr-FR"/>
              <a:t>Texte</a:t>
            </a:r>
          </a:p>
        </p:txBody>
      </p:sp>
      <p:sp>
        <p:nvSpPr>
          <p:cNvPr id="31" name="Espace réservé du texte 3">
            <a:extLst>
              <a:ext uri="{FF2B5EF4-FFF2-40B4-BE49-F238E27FC236}">
                <a16:creationId xmlns:a16="http://schemas.microsoft.com/office/drawing/2014/main" id="{973B75A2-0458-4DEB-BF77-1E3619522C64}"/>
              </a:ext>
            </a:extLst>
          </p:cNvPr>
          <p:cNvSpPr>
            <a:spLocks noGrp="1"/>
          </p:cNvSpPr>
          <p:nvPr>
            <p:ph type="body" sz="quarter" idx="14" hasCustomPrompt="1"/>
          </p:nvPr>
        </p:nvSpPr>
        <p:spPr>
          <a:xfrm>
            <a:off x="4832212" y="5210708"/>
            <a:ext cx="2260600" cy="558800"/>
          </a:xfrm>
        </p:spPr>
        <p:txBody>
          <a:bodyPr>
            <a:normAutofit/>
          </a:bodyPr>
          <a:lstStyle>
            <a:lvl1pPr algn="ctr">
              <a:defRPr sz="1200" b="1">
                <a:latin typeface="+mj-lt"/>
              </a:defRPr>
            </a:lvl1pPr>
          </a:lstStyle>
          <a:p>
            <a:pPr lvl="0"/>
            <a:r>
              <a:rPr lang="fr-FR"/>
              <a:t>Texte</a:t>
            </a:r>
          </a:p>
        </p:txBody>
      </p:sp>
      <p:sp>
        <p:nvSpPr>
          <p:cNvPr id="32" name="Espace réservé du texte 3">
            <a:extLst>
              <a:ext uri="{FF2B5EF4-FFF2-40B4-BE49-F238E27FC236}">
                <a16:creationId xmlns:a16="http://schemas.microsoft.com/office/drawing/2014/main" id="{5D161180-3812-4F03-BDC8-680947903A54}"/>
              </a:ext>
            </a:extLst>
          </p:cNvPr>
          <p:cNvSpPr>
            <a:spLocks noGrp="1"/>
          </p:cNvSpPr>
          <p:nvPr>
            <p:ph type="body" sz="quarter" idx="15" hasCustomPrompt="1"/>
          </p:nvPr>
        </p:nvSpPr>
        <p:spPr>
          <a:xfrm>
            <a:off x="8676909" y="5210708"/>
            <a:ext cx="2260600" cy="558800"/>
          </a:xfrm>
        </p:spPr>
        <p:txBody>
          <a:bodyPr>
            <a:normAutofit/>
          </a:bodyPr>
          <a:lstStyle>
            <a:lvl1pPr algn="ctr">
              <a:defRPr sz="1200" b="1">
                <a:latin typeface="+mj-lt"/>
              </a:defRPr>
            </a:lvl1pPr>
          </a:lstStyle>
          <a:p>
            <a:pPr lvl="0"/>
            <a:r>
              <a:rPr lang="fr-FR"/>
              <a:t>Texte</a:t>
            </a:r>
          </a:p>
        </p:txBody>
      </p:sp>
      <p:sp>
        <p:nvSpPr>
          <p:cNvPr id="24" name="Ellipse 23">
            <a:extLst>
              <a:ext uri="{FF2B5EF4-FFF2-40B4-BE49-F238E27FC236}">
                <a16:creationId xmlns:a16="http://schemas.microsoft.com/office/drawing/2014/main" id="{423DCFA8-B447-47F1-9DEF-3D17666A6AC7}"/>
              </a:ext>
            </a:extLst>
          </p:cNvPr>
          <p:cNvSpPr/>
          <p:nvPr userDrawn="1"/>
        </p:nvSpPr>
        <p:spPr>
          <a:xfrm>
            <a:off x="5499420" y="1866577"/>
            <a:ext cx="1054702" cy="1054702"/>
          </a:xfrm>
          <a:prstGeom prst="ellipse">
            <a:avLst/>
          </a:prstGeom>
          <a:solidFill>
            <a:schemeClr val="tx1">
              <a:alpha val="9000"/>
            </a:schemeClr>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2400" b="0">
              <a:solidFill>
                <a:schemeClr val="accent1"/>
              </a:solidFill>
              <a:latin typeface="+mj-lt"/>
            </a:endParaRPr>
          </a:p>
        </p:txBody>
      </p:sp>
      <p:sp>
        <p:nvSpPr>
          <p:cNvPr id="27" name="Ellipse 26">
            <a:extLst>
              <a:ext uri="{FF2B5EF4-FFF2-40B4-BE49-F238E27FC236}">
                <a16:creationId xmlns:a16="http://schemas.microsoft.com/office/drawing/2014/main" id="{87CCBAE2-8630-4CCA-B3F9-3399032E2023}"/>
              </a:ext>
            </a:extLst>
          </p:cNvPr>
          <p:cNvSpPr/>
          <p:nvPr userDrawn="1"/>
        </p:nvSpPr>
        <p:spPr>
          <a:xfrm>
            <a:off x="5563679" y="1930836"/>
            <a:ext cx="926184" cy="9261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400" b="0">
                <a:solidFill>
                  <a:schemeClr val="accent1"/>
                </a:solidFill>
                <a:latin typeface="+mj-lt"/>
              </a:rPr>
              <a:t>1</a:t>
            </a:r>
          </a:p>
        </p:txBody>
      </p:sp>
      <p:sp>
        <p:nvSpPr>
          <p:cNvPr id="28" name="Ellipse 27">
            <a:extLst>
              <a:ext uri="{FF2B5EF4-FFF2-40B4-BE49-F238E27FC236}">
                <a16:creationId xmlns:a16="http://schemas.microsoft.com/office/drawing/2014/main" id="{ADD96079-CCFD-4B1C-8351-880D95610AD6}"/>
              </a:ext>
            </a:extLst>
          </p:cNvPr>
          <p:cNvSpPr/>
          <p:nvPr userDrawn="1"/>
        </p:nvSpPr>
        <p:spPr>
          <a:xfrm>
            <a:off x="9304340" y="1866577"/>
            <a:ext cx="1054702" cy="1054702"/>
          </a:xfrm>
          <a:prstGeom prst="ellipse">
            <a:avLst/>
          </a:prstGeom>
          <a:solidFill>
            <a:schemeClr val="tx1">
              <a:alpha val="9000"/>
            </a:schemeClr>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2400" b="0">
              <a:solidFill>
                <a:schemeClr val="accent1"/>
              </a:solidFill>
              <a:latin typeface="+mj-lt"/>
            </a:endParaRPr>
          </a:p>
        </p:txBody>
      </p:sp>
      <p:sp>
        <p:nvSpPr>
          <p:cNvPr id="30" name="Ellipse 29">
            <a:extLst>
              <a:ext uri="{FF2B5EF4-FFF2-40B4-BE49-F238E27FC236}">
                <a16:creationId xmlns:a16="http://schemas.microsoft.com/office/drawing/2014/main" id="{C133D8D4-F49F-4B2B-B3F5-2182E769AF67}"/>
              </a:ext>
            </a:extLst>
          </p:cNvPr>
          <p:cNvSpPr/>
          <p:nvPr userDrawn="1"/>
        </p:nvSpPr>
        <p:spPr>
          <a:xfrm>
            <a:off x="9368599" y="1930836"/>
            <a:ext cx="926184" cy="9261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400" b="0">
                <a:solidFill>
                  <a:schemeClr val="accent1"/>
                </a:solidFill>
                <a:latin typeface="+mj-lt"/>
              </a:rPr>
              <a:t>1</a:t>
            </a:r>
          </a:p>
        </p:txBody>
      </p:sp>
      <p:sp>
        <p:nvSpPr>
          <p:cNvPr id="33" name="Ellipse 32">
            <a:extLst>
              <a:ext uri="{FF2B5EF4-FFF2-40B4-BE49-F238E27FC236}">
                <a16:creationId xmlns:a16="http://schemas.microsoft.com/office/drawing/2014/main" id="{BD2EC4BA-4B68-420B-8FB8-4C0499BCF00D}"/>
              </a:ext>
            </a:extLst>
          </p:cNvPr>
          <p:cNvSpPr/>
          <p:nvPr userDrawn="1"/>
        </p:nvSpPr>
        <p:spPr>
          <a:xfrm>
            <a:off x="1459898" y="3938403"/>
            <a:ext cx="1054702" cy="1054702"/>
          </a:xfrm>
          <a:prstGeom prst="ellipse">
            <a:avLst/>
          </a:prstGeom>
          <a:solidFill>
            <a:schemeClr val="tx1">
              <a:alpha val="9000"/>
            </a:schemeClr>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2400" b="0">
              <a:solidFill>
                <a:schemeClr val="accent1"/>
              </a:solidFill>
              <a:latin typeface="+mj-lt"/>
            </a:endParaRPr>
          </a:p>
        </p:txBody>
      </p:sp>
      <p:sp>
        <p:nvSpPr>
          <p:cNvPr id="34" name="Ellipse 33">
            <a:extLst>
              <a:ext uri="{FF2B5EF4-FFF2-40B4-BE49-F238E27FC236}">
                <a16:creationId xmlns:a16="http://schemas.microsoft.com/office/drawing/2014/main" id="{22231E7C-0263-45A5-882B-281304EBE6CD}"/>
              </a:ext>
            </a:extLst>
          </p:cNvPr>
          <p:cNvSpPr/>
          <p:nvPr userDrawn="1"/>
        </p:nvSpPr>
        <p:spPr>
          <a:xfrm>
            <a:off x="1524157" y="4002662"/>
            <a:ext cx="926184" cy="9261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400" b="0">
                <a:solidFill>
                  <a:schemeClr val="accent1"/>
                </a:solidFill>
                <a:latin typeface="+mj-lt"/>
              </a:rPr>
              <a:t>1</a:t>
            </a:r>
          </a:p>
        </p:txBody>
      </p:sp>
      <p:sp>
        <p:nvSpPr>
          <p:cNvPr id="35" name="Ellipse 34">
            <a:extLst>
              <a:ext uri="{FF2B5EF4-FFF2-40B4-BE49-F238E27FC236}">
                <a16:creationId xmlns:a16="http://schemas.microsoft.com/office/drawing/2014/main" id="{245B2744-E1D9-46F9-8FFB-5C89A41212A5}"/>
              </a:ext>
            </a:extLst>
          </p:cNvPr>
          <p:cNvSpPr/>
          <p:nvPr userDrawn="1"/>
        </p:nvSpPr>
        <p:spPr>
          <a:xfrm>
            <a:off x="5499420" y="3938403"/>
            <a:ext cx="1054702" cy="1054702"/>
          </a:xfrm>
          <a:prstGeom prst="ellipse">
            <a:avLst/>
          </a:prstGeom>
          <a:solidFill>
            <a:schemeClr val="tx1">
              <a:alpha val="9000"/>
            </a:schemeClr>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2400" b="0">
              <a:solidFill>
                <a:schemeClr val="accent1"/>
              </a:solidFill>
              <a:latin typeface="+mj-lt"/>
            </a:endParaRPr>
          </a:p>
        </p:txBody>
      </p:sp>
      <p:sp>
        <p:nvSpPr>
          <p:cNvPr id="36" name="Ellipse 35">
            <a:extLst>
              <a:ext uri="{FF2B5EF4-FFF2-40B4-BE49-F238E27FC236}">
                <a16:creationId xmlns:a16="http://schemas.microsoft.com/office/drawing/2014/main" id="{D81704EB-6A96-42D5-AE3E-E3CA0B98404B}"/>
              </a:ext>
            </a:extLst>
          </p:cNvPr>
          <p:cNvSpPr/>
          <p:nvPr userDrawn="1"/>
        </p:nvSpPr>
        <p:spPr>
          <a:xfrm>
            <a:off x="5563679" y="4002662"/>
            <a:ext cx="926184" cy="9261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400" b="0">
                <a:solidFill>
                  <a:schemeClr val="accent1"/>
                </a:solidFill>
                <a:latin typeface="+mj-lt"/>
              </a:rPr>
              <a:t>1</a:t>
            </a:r>
          </a:p>
        </p:txBody>
      </p:sp>
      <p:sp>
        <p:nvSpPr>
          <p:cNvPr id="37" name="Ellipse 36">
            <a:extLst>
              <a:ext uri="{FF2B5EF4-FFF2-40B4-BE49-F238E27FC236}">
                <a16:creationId xmlns:a16="http://schemas.microsoft.com/office/drawing/2014/main" id="{AAB49B44-9335-4D35-9A5C-04F9D40E97A9}"/>
              </a:ext>
            </a:extLst>
          </p:cNvPr>
          <p:cNvSpPr/>
          <p:nvPr userDrawn="1"/>
        </p:nvSpPr>
        <p:spPr>
          <a:xfrm>
            <a:off x="9304340" y="3938403"/>
            <a:ext cx="1054702" cy="1054702"/>
          </a:xfrm>
          <a:prstGeom prst="ellipse">
            <a:avLst/>
          </a:prstGeom>
          <a:solidFill>
            <a:schemeClr val="tx1">
              <a:alpha val="9000"/>
            </a:schemeClr>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2400" b="0">
              <a:solidFill>
                <a:schemeClr val="accent1"/>
              </a:solidFill>
              <a:latin typeface="+mj-lt"/>
            </a:endParaRPr>
          </a:p>
        </p:txBody>
      </p:sp>
      <p:sp>
        <p:nvSpPr>
          <p:cNvPr id="38" name="Ellipse 37">
            <a:extLst>
              <a:ext uri="{FF2B5EF4-FFF2-40B4-BE49-F238E27FC236}">
                <a16:creationId xmlns:a16="http://schemas.microsoft.com/office/drawing/2014/main" id="{D3CBF19D-91EB-4F8C-80B5-62E3DC95CB09}"/>
              </a:ext>
            </a:extLst>
          </p:cNvPr>
          <p:cNvSpPr/>
          <p:nvPr userDrawn="1"/>
        </p:nvSpPr>
        <p:spPr>
          <a:xfrm>
            <a:off x="9368599" y="4002662"/>
            <a:ext cx="926184" cy="92618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400" b="0">
                <a:solidFill>
                  <a:schemeClr val="accent1"/>
                </a:solidFill>
                <a:latin typeface="+mj-lt"/>
              </a:rPr>
              <a:t>1</a:t>
            </a:r>
          </a:p>
        </p:txBody>
      </p:sp>
    </p:spTree>
    <p:extLst>
      <p:ext uri="{BB962C8B-B14F-4D97-AF65-F5344CB8AC3E}">
        <p14:creationId xmlns:p14="http://schemas.microsoft.com/office/powerpoint/2010/main" val="428614353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gramme">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9CF4FEE9-B854-4BF5-BAE2-1B6F13844663}" type="datetime1">
              <a:rPr lang="fr-FR" smtClean="0"/>
              <a:t>20/05/2022</a:t>
            </a:fld>
            <a:endParaRPr lang="fr-FR"/>
          </a:p>
        </p:txBody>
      </p:sp>
      <p:sp>
        <p:nvSpPr>
          <p:cNvPr id="77" name="Titre 76">
            <a:extLst>
              <a:ext uri="{FF2B5EF4-FFF2-40B4-BE49-F238E27FC236}">
                <a16:creationId xmlns:a16="http://schemas.microsoft.com/office/drawing/2014/main" id="{5AEF270C-EE97-4687-862D-BB037F9440ED}"/>
              </a:ext>
            </a:extLst>
          </p:cNvPr>
          <p:cNvSpPr>
            <a:spLocks noGrp="1"/>
          </p:cNvSpPr>
          <p:nvPr>
            <p:ph type="title"/>
          </p:nvPr>
        </p:nvSpPr>
        <p:spPr>
          <a:xfrm>
            <a:off x="838200" y="211669"/>
            <a:ext cx="10515600" cy="1161250"/>
          </a:xfrm>
        </p:spPr>
        <p:txBody>
          <a:bodyPr/>
          <a:lstStyle/>
          <a:p>
            <a:r>
              <a:rPr lang="fr-FR"/>
              <a:t>Modifiez le style du titre</a:t>
            </a:r>
          </a:p>
        </p:txBody>
      </p:sp>
      <p:sp>
        <p:nvSpPr>
          <p:cNvPr id="3" name="Espace réservé pour une image  2">
            <a:extLst>
              <a:ext uri="{FF2B5EF4-FFF2-40B4-BE49-F238E27FC236}">
                <a16:creationId xmlns:a16="http://schemas.microsoft.com/office/drawing/2014/main" id="{5F94AFF4-AAFD-4776-88A4-ED6242042BF7}"/>
              </a:ext>
            </a:extLst>
          </p:cNvPr>
          <p:cNvSpPr>
            <a:spLocks noGrp="1" noChangeAspect="1"/>
          </p:cNvSpPr>
          <p:nvPr>
            <p:ph type="pic" sz="quarter" idx="10" hasCustomPrompt="1"/>
          </p:nvPr>
        </p:nvSpPr>
        <p:spPr>
          <a:xfrm>
            <a:off x="5376000" y="1577445"/>
            <a:ext cx="1440000" cy="1440000"/>
          </a:xfrm>
          <a:prstGeom prst="ellipse">
            <a:avLst/>
          </a:prstGeom>
        </p:spPr>
        <p:txBody>
          <a:bodyPr bIns="0" anchor="ctr" anchorCtr="0">
            <a:normAutofit/>
          </a:bodyPr>
          <a:lstStyle>
            <a:lvl1pPr algn="ctr">
              <a:defRPr sz="800">
                <a:solidFill>
                  <a:schemeClr val="tx1"/>
                </a:solidFill>
                <a:latin typeface="+mn-lt"/>
              </a:defRPr>
            </a:lvl1pPr>
          </a:lstStyle>
          <a:p>
            <a:r>
              <a:rPr lang="fr-FR" sz="800">
                <a:latin typeface="+mn-lt"/>
              </a:rPr>
              <a:t>image</a:t>
            </a:r>
            <a:endParaRPr lang="fr-FR"/>
          </a:p>
        </p:txBody>
      </p:sp>
      <p:sp>
        <p:nvSpPr>
          <p:cNvPr id="40" name="Espace réservé pour une image  2">
            <a:extLst>
              <a:ext uri="{FF2B5EF4-FFF2-40B4-BE49-F238E27FC236}">
                <a16:creationId xmlns:a16="http://schemas.microsoft.com/office/drawing/2014/main" id="{FD3A9172-4FD5-4B6A-B66F-5F27D08DEDEE}"/>
              </a:ext>
            </a:extLst>
          </p:cNvPr>
          <p:cNvSpPr>
            <a:spLocks noGrp="1" noChangeAspect="1"/>
          </p:cNvSpPr>
          <p:nvPr>
            <p:ph type="pic" sz="quarter" idx="11" hasCustomPrompt="1"/>
          </p:nvPr>
        </p:nvSpPr>
        <p:spPr>
          <a:xfrm>
            <a:off x="3251066" y="2874034"/>
            <a:ext cx="1440000" cy="1440000"/>
          </a:xfrm>
          <a:prstGeom prst="ellipse">
            <a:avLst/>
          </a:prstGeom>
        </p:spPr>
        <p:txBody>
          <a:bodyPr bIns="0" anchor="ctr" anchorCtr="0">
            <a:normAutofit/>
          </a:bodyPr>
          <a:lstStyle>
            <a:lvl1pPr algn="ctr">
              <a:defRPr sz="800">
                <a:solidFill>
                  <a:schemeClr val="tx1"/>
                </a:solidFill>
                <a:latin typeface="+mn-lt"/>
              </a:defRPr>
            </a:lvl1pPr>
          </a:lstStyle>
          <a:p>
            <a:r>
              <a:rPr lang="fr-FR" sz="800">
                <a:latin typeface="+mn-lt"/>
              </a:rPr>
              <a:t>image</a:t>
            </a:r>
            <a:endParaRPr lang="fr-FR"/>
          </a:p>
        </p:txBody>
      </p:sp>
      <p:sp>
        <p:nvSpPr>
          <p:cNvPr id="41" name="Espace réservé pour une image  2">
            <a:extLst>
              <a:ext uri="{FF2B5EF4-FFF2-40B4-BE49-F238E27FC236}">
                <a16:creationId xmlns:a16="http://schemas.microsoft.com/office/drawing/2014/main" id="{34E1E896-0610-4DB8-9008-8DAD4864A17A}"/>
              </a:ext>
            </a:extLst>
          </p:cNvPr>
          <p:cNvSpPr>
            <a:spLocks noGrp="1" noChangeAspect="1"/>
          </p:cNvSpPr>
          <p:nvPr>
            <p:ph type="pic" sz="quarter" idx="12" hasCustomPrompt="1"/>
          </p:nvPr>
        </p:nvSpPr>
        <p:spPr>
          <a:xfrm>
            <a:off x="5377883" y="3996666"/>
            <a:ext cx="1440000" cy="1440000"/>
          </a:xfrm>
          <a:prstGeom prst="ellipse">
            <a:avLst/>
          </a:prstGeom>
        </p:spPr>
        <p:txBody>
          <a:bodyPr bIns="0" anchor="ctr" anchorCtr="0">
            <a:normAutofit/>
          </a:bodyPr>
          <a:lstStyle>
            <a:lvl1pPr algn="ctr">
              <a:defRPr sz="800">
                <a:solidFill>
                  <a:schemeClr val="tx1"/>
                </a:solidFill>
                <a:latin typeface="+mn-lt"/>
              </a:defRPr>
            </a:lvl1pPr>
          </a:lstStyle>
          <a:p>
            <a:r>
              <a:rPr lang="fr-FR" sz="800">
                <a:latin typeface="+mn-lt"/>
              </a:rPr>
              <a:t>image</a:t>
            </a:r>
            <a:endParaRPr lang="fr-FR"/>
          </a:p>
        </p:txBody>
      </p:sp>
      <p:sp>
        <p:nvSpPr>
          <p:cNvPr id="42" name="Espace réservé pour une image  2">
            <a:extLst>
              <a:ext uri="{FF2B5EF4-FFF2-40B4-BE49-F238E27FC236}">
                <a16:creationId xmlns:a16="http://schemas.microsoft.com/office/drawing/2014/main" id="{E5A09D0A-B211-4887-9CF9-468CD1ABE045}"/>
              </a:ext>
            </a:extLst>
          </p:cNvPr>
          <p:cNvSpPr>
            <a:spLocks noGrp="1" noChangeAspect="1"/>
          </p:cNvSpPr>
          <p:nvPr>
            <p:ph type="pic" sz="quarter" idx="13" hasCustomPrompt="1"/>
          </p:nvPr>
        </p:nvSpPr>
        <p:spPr>
          <a:xfrm>
            <a:off x="7500934" y="2874034"/>
            <a:ext cx="1440000" cy="1440000"/>
          </a:xfrm>
          <a:prstGeom prst="ellipse">
            <a:avLst/>
          </a:prstGeom>
        </p:spPr>
        <p:txBody>
          <a:bodyPr bIns="0" anchor="ctr" anchorCtr="0">
            <a:normAutofit/>
          </a:bodyPr>
          <a:lstStyle>
            <a:lvl1pPr algn="ctr">
              <a:defRPr sz="800">
                <a:solidFill>
                  <a:schemeClr val="tx1"/>
                </a:solidFill>
                <a:latin typeface="+mn-lt"/>
              </a:defRPr>
            </a:lvl1pPr>
          </a:lstStyle>
          <a:p>
            <a:r>
              <a:rPr lang="fr-FR" sz="800">
                <a:latin typeface="+mn-lt"/>
              </a:rPr>
              <a:t>image</a:t>
            </a:r>
            <a:endParaRPr lang="fr-FR"/>
          </a:p>
        </p:txBody>
      </p:sp>
      <p:sp>
        <p:nvSpPr>
          <p:cNvPr id="44" name="Espace réservé pour une image  2">
            <a:extLst>
              <a:ext uri="{FF2B5EF4-FFF2-40B4-BE49-F238E27FC236}">
                <a16:creationId xmlns:a16="http://schemas.microsoft.com/office/drawing/2014/main" id="{5192263C-BF60-4E13-B8C1-3913B8B19A13}"/>
              </a:ext>
            </a:extLst>
          </p:cNvPr>
          <p:cNvSpPr>
            <a:spLocks noGrp="1" noChangeAspect="1"/>
          </p:cNvSpPr>
          <p:nvPr>
            <p:ph type="pic" sz="quarter" idx="15" hasCustomPrompt="1"/>
          </p:nvPr>
        </p:nvSpPr>
        <p:spPr>
          <a:xfrm>
            <a:off x="1274749" y="3987872"/>
            <a:ext cx="1440000" cy="1440000"/>
          </a:xfrm>
          <a:prstGeom prst="ellipse">
            <a:avLst/>
          </a:prstGeom>
        </p:spPr>
        <p:txBody>
          <a:bodyPr bIns="0" anchor="ctr" anchorCtr="0">
            <a:normAutofit/>
          </a:bodyPr>
          <a:lstStyle>
            <a:lvl1pPr algn="ctr">
              <a:defRPr sz="800">
                <a:solidFill>
                  <a:schemeClr val="tx1"/>
                </a:solidFill>
                <a:latin typeface="+mn-lt"/>
              </a:defRPr>
            </a:lvl1pPr>
          </a:lstStyle>
          <a:p>
            <a:r>
              <a:rPr lang="fr-FR" sz="800">
                <a:latin typeface="+mn-lt"/>
              </a:rPr>
              <a:t>image</a:t>
            </a:r>
            <a:endParaRPr lang="fr-FR"/>
          </a:p>
        </p:txBody>
      </p:sp>
      <p:sp>
        <p:nvSpPr>
          <p:cNvPr id="45" name="Espace réservé pour une image  2">
            <a:extLst>
              <a:ext uri="{FF2B5EF4-FFF2-40B4-BE49-F238E27FC236}">
                <a16:creationId xmlns:a16="http://schemas.microsoft.com/office/drawing/2014/main" id="{152D5EAD-2EB8-4E9E-A110-6CE0A8C5A6BA}"/>
              </a:ext>
            </a:extLst>
          </p:cNvPr>
          <p:cNvSpPr>
            <a:spLocks noGrp="1" noChangeAspect="1"/>
          </p:cNvSpPr>
          <p:nvPr>
            <p:ph type="pic" sz="quarter" idx="16" hasCustomPrompt="1"/>
          </p:nvPr>
        </p:nvSpPr>
        <p:spPr>
          <a:xfrm>
            <a:off x="9481017" y="3987872"/>
            <a:ext cx="1440000" cy="1440000"/>
          </a:xfrm>
          <a:prstGeom prst="ellipse">
            <a:avLst/>
          </a:prstGeom>
        </p:spPr>
        <p:txBody>
          <a:bodyPr bIns="0" anchor="ctr" anchorCtr="0">
            <a:normAutofit/>
          </a:bodyPr>
          <a:lstStyle>
            <a:lvl1pPr algn="ctr">
              <a:defRPr sz="800">
                <a:solidFill>
                  <a:schemeClr val="tx1"/>
                </a:solidFill>
                <a:latin typeface="+mn-lt"/>
              </a:defRPr>
            </a:lvl1pPr>
          </a:lstStyle>
          <a:p>
            <a:r>
              <a:rPr lang="fr-FR" sz="800">
                <a:latin typeface="+mn-lt"/>
              </a:rPr>
              <a:t>image</a:t>
            </a:r>
            <a:endParaRPr lang="fr-FR"/>
          </a:p>
        </p:txBody>
      </p:sp>
      <p:sp>
        <p:nvSpPr>
          <p:cNvPr id="46" name="Espace réservé du texte 58">
            <a:extLst>
              <a:ext uri="{FF2B5EF4-FFF2-40B4-BE49-F238E27FC236}">
                <a16:creationId xmlns:a16="http://schemas.microsoft.com/office/drawing/2014/main" id="{C01DEB5B-CEF6-4FB9-B038-B42FD04AEFF2}"/>
              </a:ext>
            </a:extLst>
          </p:cNvPr>
          <p:cNvSpPr>
            <a:spLocks noGrp="1"/>
          </p:cNvSpPr>
          <p:nvPr>
            <p:ph type="body" sz="quarter" idx="18" hasCustomPrompt="1"/>
          </p:nvPr>
        </p:nvSpPr>
        <p:spPr>
          <a:xfrm>
            <a:off x="1021481" y="5549988"/>
            <a:ext cx="1946536" cy="214101"/>
          </a:xfrm>
        </p:spPr>
        <p:txBody>
          <a:bodyPr>
            <a:noAutofit/>
          </a:bodyPr>
          <a:lstStyle>
            <a:lvl1pPr algn="ctr">
              <a:spcBef>
                <a:spcPts val="0"/>
              </a:spcBef>
              <a:defRPr sz="1200" b="1"/>
            </a:lvl1pPr>
            <a:lvl3pPr>
              <a:defRPr/>
            </a:lvl3pPr>
          </a:lstStyle>
          <a:p>
            <a:pPr lvl="0"/>
            <a:r>
              <a:rPr lang="fr-FR"/>
              <a:t>Prénom Nom</a:t>
            </a:r>
          </a:p>
        </p:txBody>
      </p:sp>
      <p:sp>
        <p:nvSpPr>
          <p:cNvPr id="47" name="Espace réservé du texte 58">
            <a:extLst>
              <a:ext uri="{FF2B5EF4-FFF2-40B4-BE49-F238E27FC236}">
                <a16:creationId xmlns:a16="http://schemas.microsoft.com/office/drawing/2014/main" id="{842BAB74-BE45-4141-9FAA-CEFE5BAA7445}"/>
              </a:ext>
            </a:extLst>
          </p:cNvPr>
          <p:cNvSpPr>
            <a:spLocks noGrp="1"/>
          </p:cNvSpPr>
          <p:nvPr>
            <p:ph type="body" sz="quarter" idx="19" hasCustomPrompt="1"/>
          </p:nvPr>
        </p:nvSpPr>
        <p:spPr>
          <a:xfrm>
            <a:off x="1395468" y="5886205"/>
            <a:ext cx="1198562" cy="307567"/>
          </a:xfrm>
        </p:spPr>
        <p:txBody>
          <a:bodyPr>
            <a:normAutofit/>
          </a:bodyPr>
          <a:lstStyle>
            <a:lvl1pPr algn="ctr">
              <a:defRPr sz="1000">
                <a:latin typeface="+mn-lt"/>
              </a:defRPr>
            </a:lvl1pPr>
            <a:lvl3pPr>
              <a:defRPr/>
            </a:lvl3pPr>
            <a:lvl4pPr>
              <a:defRPr/>
            </a:lvl4pPr>
          </a:lstStyle>
          <a:p>
            <a:pPr lvl="0"/>
            <a:r>
              <a:rPr lang="fr-FR"/>
              <a:t>Poste</a:t>
            </a:r>
          </a:p>
        </p:txBody>
      </p:sp>
      <p:sp>
        <p:nvSpPr>
          <p:cNvPr id="48" name="Espace réservé du texte 58">
            <a:extLst>
              <a:ext uri="{FF2B5EF4-FFF2-40B4-BE49-F238E27FC236}">
                <a16:creationId xmlns:a16="http://schemas.microsoft.com/office/drawing/2014/main" id="{8E1300C5-5B67-45E9-93F7-6C3EB0D99628}"/>
              </a:ext>
            </a:extLst>
          </p:cNvPr>
          <p:cNvSpPr>
            <a:spLocks noGrp="1"/>
          </p:cNvSpPr>
          <p:nvPr>
            <p:ph type="body" sz="quarter" idx="20" hasCustomPrompt="1"/>
          </p:nvPr>
        </p:nvSpPr>
        <p:spPr>
          <a:xfrm>
            <a:off x="5122732" y="3139561"/>
            <a:ext cx="1946536" cy="214101"/>
          </a:xfrm>
        </p:spPr>
        <p:txBody>
          <a:bodyPr>
            <a:noAutofit/>
          </a:bodyPr>
          <a:lstStyle>
            <a:lvl1pPr algn="ctr">
              <a:spcBef>
                <a:spcPts val="0"/>
              </a:spcBef>
              <a:defRPr sz="1200" b="1"/>
            </a:lvl1pPr>
            <a:lvl3pPr>
              <a:defRPr/>
            </a:lvl3pPr>
          </a:lstStyle>
          <a:p>
            <a:pPr lvl="0"/>
            <a:r>
              <a:rPr lang="fr-FR"/>
              <a:t>Prénom Nom</a:t>
            </a:r>
          </a:p>
        </p:txBody>
      </p:sp>
      <p:sp>
        <p:nvSpPr>
          <p:cNvPr id="49" name="Espace réservé du texte 58">
            <a:extLst>
              <a:ext uri="{FF2B5EF4-FFF2-40B4-BE49-F238E27FC236}">
                <a16:creationId xmlns:a16="http://schemas.microsoft.com/office/drawing/2014/main" id="{73E4084D-255E-4889-A899-D3DA296BB78D}"/>
              </a:ext>
            </a:extLst>
          </p:cNvPr>
          <p:cNvSpPr>
            <a:spLocks noGrp="1"/>
          </p:cNvSpPr>
          <p:nvPr>
            <p:ph type="body" sz="quarter" idx="21" hasCustomPrompt="1"/>
          </p:nvPr>
        </p:nvSpPr>
        <p:spPr>
          <a:xfrm>
            <a:off x="5496719" y="3475778"/>
            <a:ext cx="1198562" cy="307567"/>
          </a:xfrm>
        </p:spPr>
        <p:txBody>
          <a:bodyPr>
            <a:normAutofit/>
          </a:bodyPr>
          <a:lstStyle>
            <a:lvl1pPr algn="ctr">
              <a:defRPr sz="1000">
                <a:latin typeface="+mn-lt"/>
              </a:defRPr>
            </a:lvl1pPr>
            <a:lvl3pPr>
              <a:defRPr/>
            </a:lvl3pPr>
            <a:lvl4pPr>
              <a:defRPr/>
            </a:lvl4pPr>
          </a:lstStyle>
          <a:p>
            <a:pPr lvl="0"/>
            <a:r>
              <a:rPr lang="fr-FR"/>
              <a:t>Poste</a:t>
            </a:r>
          </a:p>
        </p:txBody>
      </p:sp>
      <p:sp>
        <p:nvSpPr>
          <p:cNvPr id="50" name="Espace réservé du texte 58">
            <a:extLst>
              <a:ext uri="{FF2B5EF4-FFF2-40B4-BE49-F238E27FC236}">
                <a16:creationId xmlns:a16="http://schemas.microsoft.com/office/drawing/2014/main" id="{9CB315C5-BAA3-4EE4-85F5-EC95182E892C}"/>
              </a:ext>
            </a:extLst>
          </p:cNvPr>
          <p:cNvSpPr>
            <a:spLocks noGrp="1"/>
          </p:cNvSpPr>
          <p:nvPr>
            <p:ph type="body" sz="quarter" idx="22" hasCustomPrompt="1"/>
          </p:nvPr>
        </p:nvSpPr>
        <p:spPr>
          <a:xfrm>
            <a:off x="9227749" y="5549988"/>
            <a:ext cx="1946536" cy="214101"/>
          </a:xfrm>
        </p:spPr>
        <p:txBody>
          <a:bodyPr>
            <a:noAutofit/>
          </a:bodyPr>
          <a:lstStyle>
            <a:lvl1pPr algn="ctr">
              <a:spcBef>
                <a:spcPts val="0"/>
              </a:spcBef>
              <a:defRPr sz="1200" b="1"/>
            </a:lvl1pPr>
            <a:lvl3pPr>
              <a:defRPr/>
            </a:lvl3pPr>
          </a:lstStyle>
          <a:p>
            <a:pPr lvl="0"/>
            <a:r>
              <a:rPr lang="fr-FR"/>
              <a:t>Prénom Nom</a:t>
            </a:r>
          </a:p>
        </p:txBody>
      </p:sp>
      <p:sp>
        <p:nvSpPr>
          <p:cNvPr id="51" name="Espace réservé du texte 58">
            <a:extLst>
              <a:ext uri="{FF2B5EF4-FFF2-40B4-BE49-F238E27FC236}">
                <a16:creationId xmlns:a16="http://schemas.microsoft.com/office/drawing/2014/main" id="{7ECDD607-65C2-4B42-96BB-ABD88C7806E6}"/>
              </a:ext>
            </a:extLst>
          </p:cNvPr>
          <p:cNvSpPr>
            <a:spLocks noGrp="1"/>
          </p:cNvSpPr>
          <p:nvPr>
            <p:ph type="body" sz="quarter" idx="23" hasCustomPrompt="1"/>
          </p:nvPr>
        </p:nvSpPr>
        <p:spPr>
          <a:xfrm>
            <a:off x="9601736" y="5886205"/>
            <a:ext cx="1198562" cy="307567"/>
          </a:xfrm>
        </p:spPr>
        <p:txBody>
          <a:bodyPr>
            <a:normAutofit/>
          </a:bodyPr>
          <a:lstStyle>
            <a:lvl1pPr algn="ctr">
              <a:defRPr sz="1000">
                <a:latin typeface="+mn-lt"/>
              </a:defRPr>
            </a:lvl1pPr>
            <a:lvl3pPr>
              <a:defRPr/>
            </a:lvl3pPr>
            <a:lvl4pPr>
              <a:defRPr/>
            </a:lvl4pPr>
          </a:lstStyle>
          <a:p>
            <a:pPr lvl="0"/>
            <a:r>
              <a:rPr lang="fr-FR"/>
              <a:t>Poste</a:t>
            </a:r>
          </a:p>
        </p:txBody>
      </p:sp>
      <p:sp>
        <p:nvSpPr>
          <p:cNvPr id="56" name="Espace réservé du texte 58">
            <a:extLst>
              <a:ext uri="{FF2B5EF4-FFF2-40B4-BE49-F238E27FC236}">
                <a16:creationId xmlns:a16="http://schemas.microsoft.com/office/drawing/2014/main" id="{A3655228-E002-464B-905F-D34734BB8BDB}"/>
              </a:ext>
            </a:extLst>
          </p:cNvPr>
          <p:cNvSpPr>
            <a:spLocks noGrp="1"/>
          </p:cNvSpPr>
          <p:nvPr>
            <p:ph type="body" sz="quarter" idx="24" hasCustomPrompt="1"/>
          </p:nvPr>
        </p:nvSpPr>
        <p:spPr>
          <a:xfrm>
            <a:off x="2997798" y="4448766"/>
            <a:ext cx="1946536" cy="214101"/>
          </a:xfrm>
        </p:spPr>
        <p:txBody>
          <a:bodyPr>
            <a:noAutofit/>
          </a:bodyPr>
          <a:lstStyle>
            <a:lvl1pPr algn="ctr">
              <a:spcBef>
                <a:spcPts val="0"/>
              </a:spcBef>
              <a:defRPr sz="1200" b="1"/>
            </a:lvl1pPr>
            <a:lvl3pPr>
              <a:defRPr/>
            </a:lvl3pPr>
          </a:lstStyle>
          <a:p>
            <a:pPr lvl="0"/>
            <a:r>
              <a:rPr lang="fr-FR"/>
              <a:t>Prénom Nom</a:t>
            </a:r>
          </a:p>
        </p:txBody>
      </p:sp>
      <p:sp>
        <p:nvSpPr>
          <p:cNvPr id="57" name="Espace réservé du texte 58">
            <a:extLst>
              <a:ext uri="{FF2B5EF4-FFF2-40B4-BE49-F238E27FC236}">
                <a16:creationId xmlns:a16="http://schemas.microsoft.com/office/drawing/2014/main" id="{3653D8CC-A324-4BD6-9717-2DBFA0F0A970}"/>
              </a:ext>
            </a:extLst>
          </p:cNvPr>
          <p:cNvSpPr>
            <a:spLocks noGrp="1"/>
          </p:cNvSpPr>
          <p:nvPr>
            <p:ph type="body" sz="quarter" idx="25" hasCustomPrompt="1"/>
          </p:nvPr>
        </p:nvSpPr>
        <p:spPr>
          <a:xfrm>
            <a:off x="3371785" y="4784983"/>
            <a:ext cx="1198562" cy="307567"/>
          </a:xfrm>
        </p:spPr>
        <p:txBody>
          <a:bodyPr>
            <a:normAutofit/>
          </a:bodyPr>
          <a:lstStyle>
            <a:lvl1pPr algn="ctr">
              <a:defRPr sz="1000">
                <a:latin typeface="+mn-lt"/>
              </a:defRPr>
            </a:lvl1pPr>
            <a:lvl3pPr>
              <a:defRPr/>
            </a:lvl3pPr>
            <a:lvl4pPr>
              <a:defRPr/>
            </a:lvl4pPr>
          </a:lstStyle>
          <a:p>
            <a:pPr lvl="0"/>
            <a:r>
              <a:rPr lang="fr-FR"/>
              <a:t>Poste</a:t>
            </a:r>
          </a:p>
        </p:txBody>
      </p:sp>
      <p:sp>
        <p:nvSpPr>
          <p:cNvPr id="58" name="Espace réservé du texte 58">
            <a:extLst>
              <a:ext uri="{FF2B5EF4-FFF2-40B4-BE49-F238E27FC236}">
                <a16:creationId xmlns:a16="http://schemas.microsoft.com/office/drawing/2014/main" id="{0909B6F9-CBC9-4056-942B-DF37EC1D8127}"/>
              </a:ext>
            </a:extLst>
          </p:cNvPr>
          <p:cNvSpPr>
            <a:spLocks noGrp="1"/>
          </p:cNvSpPr>
          <p:nvPr>
            <p:ph type="body" sz="quarter" idx="26" hasCustomPrompt="1"/>
          </p:nvPr>
        </p:nvSpPr>
        <p:spPr>
          <a:xfrm>
            <a:off x="7247666" y="4448766"/>
            <a:ext cx="1946536" cy="214101"/>
          </a:xfrm>
        </p:spPr>
        <p:txBody>
          <a:bodyPr>
            <a:noAutofit/>
          </a:bodyPr>
          <a:lstStyle>
            <a:lvl1pPr algn="ctr">
              <a:spcBef>
                <a:spcPts val="0"/>
              </a:spcBef>
              <a:defRPr sz="1200" b="1"/>
            </a:lvl1pPr>
            <a:lvl3pPr>
              <a:defRPr/>
            </a:lvl3pPr>
          </a:lstStyle>
          <a:p>
            <a:pPr lvl="0"/>
            <a:r>
              <a:rPr lang="fr-FR"/>
              <a:t>Prénom Nom</a:t>
            </a:r>
          </a:p>
        </p:txBody>
      </p:sp>
      <p:sp>
        <p:nvSpPr>
          <p:cNvPr id="59" name="Espace réservé du texte 58">
            <a:extLst>
              <a:ext uri="{FF2B5EF4-FFF2-40B4-BE49-F238E27FC236}">
                <a16:creationId xmlns:a16="http://schemas.microsoft.com/office/drawing/2014/main" id="{D2819201-9571-424E-8472-294B73C4F25D}"/>
              </a:ext>
            </a:extLst>
          </p:cNvPr>
          <p:cNvSpPr>
            <a:spLocks noGrp="1"/>
          </p:cNvSpPr>
          <p:nvPr>
            <p:ph type="body" sz="quarter" idx="27" hasCustomPrompt="1"/>
          </p:nvPr>
        </p:nvSpPr>
        <p:spPr>
          <a:xfrm>
            <a:off x="7621653" y="4784983"/>
            <a:ext cx="1198562" cy="307567"/>
          </a:xfrm>
        </p:spPr>
        <p:txBody>
          <a:bodyPr>
            <a:normAutofit/>
          </a:bodyPr>
          <a:lstStyle>
            <a:lvl1pPr algn="ctr">
              <a:defRPr sz="1000">
                <a:latin typeface="+mn-lt"/>
              </a:defRPr>
            </a:lvl1pPr>
            <a:lvl3pPr>
              <a:defRPr/>
            </a:lvl3pPr>
            <a:lvl4pPr>
              <a:defRPr/>
            </a:lvl4pPr>
          </a:lstStyle>
          <a:p>
            <a:pPr lvl="0"/>
            <a:r>
              <a:rPr lang="fr-FR"/>
              <a:t>Poste</a:t>
            </a:r>
          </a:p>
        </p:txBody>
      </p:sp>
      <p:sp>
        <p:nvSpPr>
          <p:cNvPr id="60" name="Espace réservé du texte 58">
            <a:extLst>
              <a:ext uri="{FF2B5EF4-FFF2-40B4-BE49-F238E27FC236}">
                <a16:creationId xmlns:a16="http://schemas.microsoft.com/office/drawing/2014/main" id="{3E63BE3B-9F5B-42A3-929D-B921A7D0D7C4}"/>
              </a:ext>
            </a:extLst>
          </p:cNvPr>
          <p:cNvSpPr>
            <a:spLocks noGrp="1"/>
          </p:cNvSpPr>
          <p:nvPr>
            <p:ph type="body" sz="quarter" idx="28" hasCustomPrompt="1"/>
          </p:nvPr>
        </p:nvSpPr>
        <p:spPr>
          <a:xfrm>
            <a:off x="5124615" y="5561854"/>
            <a:ext cx="1946536" cy="214101"/>
          </a:xfrm>
        </p:spPr>
        <p:txBody>
          <a:bodyPr>
            <a:noAutofit/>
          </a:bodyPr>
          <a:lstStyle>
            <a:lvl1pPr algn="ctr">
              <a:spcBef>
                <a:spcPts val="0"/>
              </a:spcBef>
              <a:defRPr sz="1200" b="1"/>
            </a:lvl1pPr>
            <a:lvl3pPr>
              <a:defRPr/>
            </a:lvl3pPr>
          </a:lstStyle>
          <a:p>
            <a:pPr lvl="0"/>
            <a:r>
              <a:rPr lang="fr-FR"/>
              <a:t>Prénom Nom</a:t>
            </a:r>
          </a:p>
        </p:txBody>
      </p:sp>
      <p:sp>
        <p:nvSpPr>
          <p:cNvPr id="61" name="Espace réservé du texte 58">
            <a:extLst>
              <a:ext uri="{FF2B5EF4-FFF2-40B4-BE49-F238E27FC236}">
                <a16:creationId xmlns:a16="http://schemas.microsoft.com/office/drawing/2014/main" id="{C3EE5B30-D145-4C68-80E9-C9072C2676CB}"/>
              </a:ext>
            </a:extLst>
          </p:cNvPr>
          <p:cNvSpPr>
            <a:spLocks noGrp="1"/>
          </p:cNvSpPr>
          <p:nvPr>
            <p:ph type="body" sz="quarter" idx="29" hasCustomPrompt="1"/>
          </p:nvPr>
        </p:nvSpPr>
        <p:spPr>
          <a:xfrm>
            <a:off x="5498602" y="5898071"/>
            <a:ext cx="1198562" cy="307567"/>
          </a:xfrm>
        </p:spPr>
        <p:txBody>
          <a:bodyPr>
            <a:normAutofit/>
          </a:bodyPr>
          <a:lstStyle>
            <a:lvl1pPr algn="ctr">
              <a:defRPr sz="1000">
                <a:latin typeface="+mn-lt"/>
              </a:defRPr>
            </a:lvl1pPr>
            <a:lvl3pPr>
              <a:defRPr/>
            </a:lvl3pPr>
            <a:lvl4pPr>
              <a:defRPr/>
            </a:lvl4pPr>
          </a:lstStyle>
          <a:p>
            <a:pPr lvl="0"/>
            <a:r>
              <a:rPr lang="fr-FR"/>
              <a:t>Poste</a:t>
            </a:r>
          </a:p>
        </p:txBody>
      </p:sp>
    </p:spTree>
    <p:extLst>
      <p:ext uri="{BB962C8B-B14F-4D97-AF65-F5344CB8AC3E}">
        <p14:creationId xmlns:p14="http://schemas.microsoft.com/office/powerpoint/2010/main" val="20886987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pic>
        <p:nvPicPr>
          <p:cNvPr id="24" name="Graphique 23">
            <a:extLst>
              <a:ext uri="{FF2B5EF4-FFF2-40B4-BE49-F238E27FC236}">
                <a16:creationId xmlns:a16="http://schemas.microsoft.com/office/drawing/2014/main" id="{840E6C15-719F-4381-8E25-23A1F1311D8D}"/>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4344985" y="-6440208"/>
            <a:ext cx="20959864" cy="20152434"/>
          </a:xfrm>
          <a:prstGeom prst="rect">
            <a:avLst/>
          </a:prstGeom>
        </p:spPr>
      </p:pic>
      <p:sp>
        <p:nvSpPr>
          <p:cNvPr id="25" name="Rectangle 24">
            <a:extLst>
              <a:ext uri="{FF2B5EF4-FFF2-40B4-BE49-F238E27FC236}">
                <a16:creationId xmlns:a16="http://schemas.microsoft.com/office/drawing/2014/main" id="{B22D3DCC-28F9-4FAE-B6A1-E6112452DF6D}"/>
              </a:ext>
            </a:extLst>
          </p:cNvPr>
          <p:cNvSpPr/>
          <p:nvPr userDrawn="1"/>
        </p:nvSpPr>
        <p:spPr>
          <a:xfrm>
            <a:off x="216000" y="211668"/>
            <a:ext cx="11760000" cy="6434664"/>
          </a:xfrm>
          <a:prstGeom prst="rect">
            <a:avLst/>
          </a:prstGeom>
          <a:solidFill>
            <a:schemeClr val="bg1"/>
          </a:solidFill>
          <a:ln w="9525">
            <a:solidFill>
              <a:srgbClr val="A68B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455F755B-CB56-4FEA-BE31-45B552BADC2D}" type="datetime1">
              <a:rPr lang="fr-FR" smtClean="0"/>
              <a:t>20/05/2022</a:t>
            </a:fld>
            <a:endParaRPr lang="fr-FR"/>
          </a:p>
        </p:txBody>
      </p:sp>
      <p:sp>
        <p:nvSpPr>
          <p:cNvPr id="3" name="Espace réservé pour une image  2">
            <a:extLst>
              <a:ext uri="{FF2B5EF4-FFF2-40B4-BE49-F238E27FC236}">
                <a16:creationId xmlns:a16="http://schemas.microsoft.com/office/drawing/2014/main" id="{5F94AFF4-AAFD-4776-88A4-ED6242042BF7}"/>
              </a:ext>
            </a:extLst>
          </p:cNvPr>
          <p:cNvSpPr>
            <a:spLocks noGrp="1" noChangeAspect="1"/>
          </p:cNvSpPr>
          <p:nvPr>
            <p:ph type="pic" sz="quarter" idx="10" hasCustomPrompt="1"/>
          </p:nvPr>
        </p:nvSpPr>
        <p:spPr>
          <a:xfrm>
            <a:off x="2130213" y="2003425"/>
            <a:ext cx="2851150" cy="2851150"/>
          </a:xfrm>
          <a:prstGeom prst="ellipse">
            <a:avLst/>
          </a:prstGeom>
        </p:spPr>
        <p:txBody>
          <a:bodyPr bIns="0" anchor="ctr" anchorCtr="0">
            <a:normAutofit/>
          </a:bodyPr>
          <a:lstStyle>
            <a:lvl1pPr algn="ctr">
              <a:defRPr sz="800">
                <a:solidFill>
                  <a:schemeClr val="tx1"/>
                </a:solidFill>
                <a:latin typeface="+mn-lt"/>
              </a:defRPr>
            </a:lvl1pPr>
          </a:lstStyle>
          <a:p>
            <a:r>
              <a:rPr lang="fr-FR" sz="800">
                <a:latin typeface="+mn-lt"/>
              </a:rPr>
              <a:t>image</a:t>
            </a:r>
            <a:endParaRPr lang="fr-FR"/>
          </a:p>
        </p:txBody>
      </p:sp>
      <p:sp>
        <p:nvSpPr>
          <p:cNvPr id="4" name="Espace réservé du texte 3">
            <a:extLst>
              <a:ext uri="{FF2B5EF4-FFF2-40B4-BE49-F238E27FC236}">
                <a16:creationId xmlns:a16="http://schemas.microsoft.com/office/drawing/2014/main" id="{1F1BC7C2-B081-41BB-AEE0-77A355A1C2F7}"/>
              </a:ext>
            </a:extLst>
          </p:cNvPr>
          <p:cNvSpPr>
            <a:spLocks noGrp="1"/>
          </p:cNvSpPr>
          <p:nvPr>
            <p:ph type="body" sz="quarter" idx="11" hasCustomPrompt="1"/>
          </p:nvPr>
        </p:nvSpPr>
        <p:spPr>
          <a:xfrm>
            <a:off x="5375063" y="2689624"/>
            <a:ext cx="5352203" cy="365126"/>
          </a:xfrm>
        </p:spPr>
        <p:txBody>
          <a:bodyPr/>
          <a:lstStyle>
            <a:lvl1pPr>
              <a:defRPr/>
            </a:lvl1pPr>
            <a:lvl2pPr>
              <a:defRPr/>
            </a:lvl2pPr>
            <a:lvl3pPr>
              <a:defRPr>
                <a:solidFill>
                  <a:schemeClr val="accent1"/>
                </a:solidFill>
              </a:defRPr>
            </a:lvl3pPr>
            <a:lvl4pPr>
              <a:defRPr/>
            </a:lvl4pPr>
            <a:lvl8pPr>
              <a:defRPr>
                <a:solidFill>
                  <a:schemeClr val="accent1"/>
                </a:solidFill>
              </a:defRPr>
            </a:lvl8pPr>
          </a:lstStyle>
          <a:p>
            <a:pPr lvl="0"/>
            <a:r>
              <a:rPr lang="fr-FR"/>
              <a:t>NOM Prénom</a:t>
            </a:r>
          </a:p>
        </p:txBody>
      </p:sp>
      <p:sp>
        <p:nvSpPr>
          <p:cNvPr id="27" name="Espace réservé du texte 3">
            <a:extLst>
              <a:ext uri="{FF2B5EF4-FFF2-40B4-BE49-F238E27FC236}">
                <a16:creationId xmlns:a16="http://schemas.microsoft.com/office/drawing/2014/main" id="{7BCC2BE6-2879-4C7F-BAA9-B1F06636EF9E}"/>
              </a:ext>
            </a:extLst>
          </p:cNvPr>
          <p:cNvSpPr>
            <a:spLocks noGrp="1"/>
          </p:cNvSpPr>
          <p:nvPr>
            <p:ph type="body" sz="quarter" idx="12" hasCustomPrompt="1"/>
          </p:nvPr>
        </p:nvSpPr>
        <p:spPr>
          <a:xfrm>
            <a:off x="5375063" y="3179762"/>
            <a:ext cx="5352203" cy="365126"/>
          </a:xfrm>
        </p:spPr>
        <p:txBody>
          <a:bodyPr/>
          <a:lstStyle>
            <a:lvl1pPr>
              <a:defRPr/>
            </a:lvl1pPr>
            <a:lvl2pPr>
              <a:defRPr>
                <a:solidFill>
                  <a:schemeClr val="accent1"/>
                </a:solidFill>
              </a:defRPr>
            </a:lvl2pPr>
            <a:lvl3pPr>
              <a:defRPr>
                <a:solidFill>
                  <a:schemeClr val="accent1"/>
                </a:solidFill>
              </a:defRPr>
            </a:lvl3pPr>
            <a:lvl4pPr>
              <a:defRPr/>
            </a:lvl4pPr>
            <a:lvl8pPr>
              <a:defRPr>
                <a:solidFill>
                  <a:schemeClr val="accent1"/>
                </a:solidFill>
              </a:defRPr>
            </a:lvl8pPr>
          </a:lstStyle>
          <a:p>
            <a:pPr lvl="1"/>
            <a:r>
              <a:rPr lang="fr-FR"/>
              <a:t>Poste</a:t>
            </a:r>
          </a:p>
        </p:txBody>
      </p:sp>
      <p:sp>
        <p:nvSpPr>
          <p:cNvPr id="28" name="Espace réservé du texte 3">
            <a:extLst>
              <a:ext uri="{FF2B5EF4-FFF2-40B4-BE49-F238E27FC236}">
                <a16:creationId xmlns:a16="http://schemas.microsoft.com/office/drawing/2014/main" id="{978A3713-50ED-4BF2-8442-917DA8BABEA1}"/>
              </a:ext>
            </a:extLst>
          </p:cNvPr>
          <p:cNvSpPr>
            <a:spLocks noGrp="1"/>
          </p:cNvSpPr>
          <p:nvPr>
            <p:ph type="body" sz="quarter" idx="13" hasCustomPrompt="1"/>
          </p:nvPr>
        </p:nvSpPr>
        <p:spPr>
          <a:xfrm>
            <a:off x="5375063" y="3829977"/>
            <a:ext cx="5352203" cy="148299"/>
          </a:xfrm>
        </p:spPr>
        <p:txBody>
          <a:bodyPr/>
          <a:lstStyle>
            <a:lvl1pPr>
              <a:defRPr/>
            </a:lvl1pPr>
            <a:lvl2pPr>
              <a:defRPr>
                <a:solidFill>
                  <a:schemeClr val="accent1"/>
                </a:solidFill>
              </a:defRPr>
            </a:lvl2pPr>
            <a:lvl3pPr>
              <a:defRPr>
                <a:solidFill>
                  <a:schemeClr val="accent1"/>
                </a:solidFill>
              </a:defRPr>
            </a:lvl3pPr>
            <a:lvl4pPr>
              <a:defRPr/>
            </a:lvl4pPr>
            <a:lvl8pPr>
              <a:defRPr>
                <a:solidFill>
                  <a:schemeClr val="accent1"/>
                </a:solidFill>
              </a:defRPr>
            </a:lvl8pPr>
          </a:lstStyle>
          <a:p>
            <a:pPr lvl="3"/>
            <a:r>
              <a:rPr lang="fr-FR"/>
              <a:t>Mail</a:t>
            </a:r>
          </a:p>
        </p:txBody>
      </p:sp>
      <p:sp>
        <p:nvSpPr>
          <p:cNvPr id="29" name="Espace réservé du texte 3">
            <a:extLst>
              <a:ext uri="{FF2B5EF4-FFF2-40B4-BE49-F238E27FC236}">
                <a16:creationId xmlns:a16="http://schemas.microsoft.com/office/drawing/2014/main" id="{0F3E9062-E3C5-41E7-9518-ED7F1757D243}"/>
              </a:ext>
            </a:extLst>
          </p:cNvPr>
          <p:cNvSpPr>
            <a:spLocks noGrp="1"/>
          </p:cNvSpPr>
          <p:nvPr>
            <p:ph type="body" sz="quarter" idx="14" hasCustomPrompt="1"/>
          </p:nvPr>
        </p:nvSpPr>
        <p:spPr>
          <a:xfrm>
            <a:off x="5375063" y="4096677"/>
            <a:ext cx="5352203" cy="148299"/>
          </a:xfrm>
        </p:spPr>
        <p:txBody>
          <a:bodyPr/>
          <a:lstStyle>
            <a:lvl1pPr>
              <a:defRPr/>
            </a:lvl1pPr>
            <a:lvl2pPr>
              <a:defRPr>
                <a:solidFill>
                  <a:schemeClr val="accent1"/>
                </a:solidFill>
              </a:defRPr>
            </a:lvl2pPr>
            <a:lvl3pPr>
              <a:defRPr>
                <a:solidFill>
                  <a:schemeClr val="accent1"/>
                </a:solidFill>
              </a:defRPr>
            </a:lvl3pPr>
            <a:lvl4pPr>
              <a:defRPr/>
            </a:lvl4pPr>
            <a:lvl8pPr>
              <a:defRPr>
                <a:solidFill>
                  <a:schemeClr val="accent1"/>
                </a:solidFill>
              </a:defRPr>
            </a:lvl8pPr>
          </a:lstStyle>
          <a:p>
            <a:pPr lvl="3"/>
            <a:r>
              <a:rPr lang="fr-FR"/>
              <a:t>Téléphone</a:t>
            </a:r>
          </a:p>
        </p:txBody>
      </p:sp>
    </p:spTree>
    <p:extLst>
      <p:ext uri="{BB962C8B-B14F-4D97-AF65-F5344CB8AC3E}">
        <p14:creationId xmlns:p14="http://schemas.microsoft.com/office/powerpoint/2010/main" val="249342034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Merci">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E186DB2F-7D29-4CE0-87AA-38D858BA50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3" name="Graphique 12">
            <a:extLst>
              <a:ext uri="{FF2B5EF4-FFF2-40B4-BE49-F238E27FC236}">
                <a16:creationId xmlns:a16="http://schemas.microsoft.com/office/drawing/2014/main" id="{9C3298E9-4B6B-4DE3-BC1D-DEA3FEBE4ABE}"/>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4383933" y="-6442325"/>
            <a:ext cx="20959864" cy="20152434"/>
          </a:xfrm>
          <a:prstGeom prst="rect">
            <a:avLst/>
          </a:prstGeom>
        </p:spPr>
      </p:pic>
      <p:sp>
        <p:nvSpPr>
          <p:cNvPr id="5" name="Rectangle 4">
            <a:extLst>
              <a:ext uri="{FF2B5EF4-FFF2-40B4-BE49-F238E27FC236}">
                <a16:creationId xmlns:a16="http://schemas.microsoft.com/office/drawing/2014/main" id="{5F9B8327-15DB-4DDC-B928-3349A598288A}"/>
              </a:ext>
            </a:extLst>
          </p:cNvPr>
          <p:cNvSpPr/>
          <p:nvPr userDrawn="1"/>
        </p:nvSpPr>
        <p:spPr>
          <a:xfrm>
            <a:off x="0" y="0"/>
            <a:ext cx="12192000" cy="6858000"/>
          </a:xfrm>
          <a:prstGeom prst="rect">
            <a:avLst/>
          </a:prstGeom>
          <a:gradFill flip="none" rotWithShape="1">
            <a:gsLst>
              <a:gs pos="0">
                <a:schemeClr val="tx1"/>
              </a:gs>
              <a:gs pos="100000">
                <a:schemeClr val="tx1">
                  <a:alpha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b="0" dirty="0">
                <a:solidFill>
                  <a:schemeClr val="bg1"/>
                </a:solidFill>
                <a:latin typeface="+mj-lt"/>
              </a:rPr>
              <a:t>Merci</a:t>
            </a:r>
          </a:p>
        </p:txBody>
      </p:sp>
      <p:pic>
        <p:nvPicPr>
          <p:cNvPr id="6" name="Image 5" descr="Une image contenant bâtiment, dessin, fenêtre, table&#10;&#10;Description générée automatiquement">
            <a:extLst>
              <a:ext uri="{FF2B5EF4-FFF2-40B4-BE49-F238E27FC236}">
                <a16:creationId xmlns:a16="http://schemas.microsoft.com/office/drawing/2014/main" id="{E8A4FE6D-A8FC-4CCE-BCD0-291E67D4AF8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304710" y="5657850"/>
            <a:ext cx="1582580" cy="762000"/>
          </a:xfrm>
          <a:prstGeom prst="rect">
            <a:avLst/>
          </a:prstGeom>
        </p:spPr>
      </p:pic>
    </p:spTree>
    <p:extLst>
      <p:ext uri="{BB962C8B-B14F-4D97-AF65-F5344CB8AC3E}">
        <p14:creationId xmlns:p14="http://schemas.microsoft.com/office/powerpoint/2010/main" val="30124216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4e de couverture">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E186DB2F-7D29-4CE0-87AA-38D858BA50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601" y="-1"/>
            <a:ext cx="10530131" cy="6843253"/>
          </a:xfrm>
          <a:prstGeom prst="rect">
            <a:avLst/>
          </a:prstGeom>
        </p:spPr>
      </p:pic>
      <p:sp>
        <p:nvSpPr>
          <p:cNvPr id="14" name="Forme libre : forme 13">
            <a:extLst>
              <a:ext uri="{FF2B5EF4-FFF2-40B4-BE49-F238E27FC236}">
                <a16:creationId xmlns:a16="http://schemas.microsoft.com/office/drawing/2014/main" id="{C935135B-FA35-4CDA-89B2-FDA8DD9660F0}"/>
              </a:ext>
            </a:extLst>
          </p:cNvPr>
          <p:cNvSpPr/>
          <p:nvPr userDrawn="1"/>
        </p:nvSpPr>
        <p:spPr>
          <a:xfrm rot="10800000">
            <a:off x="6564428" y="-1"/>
            <a:ext cx="5627569" cy="6858000"/>
          </a:xfrm>
          <a:custGeom>
            <a:avLst/>
            <a:gdLst>
              <a:gd name="connsiteX0" fmla="*/ 0 w 10340208"/>
              <a:gd name="connsiteY0" fmla="*/ 0 h 6858000"/>
              <a:gd name="connsiteX1" fmla="*/ 10340208 w 10340208"/>
              <a:gd name="connsiteY1" fmla="*/ 0 h 6858000"/>
              <a:gd name="connsiteX2" fmla="*/ 3482209 w 10340208"/>
              <a:gd name="connsiteY2" fmla="*/ 6858000 h 6858000"/>
              <a:gd name="connsiteX3" fmla="*/ 0 w 1034020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340208" h="6858000">
                <a:moveTo>
                  <a:pt x="0" y="0"/>
                </a:moveTo>
                <a:lnTo>
                  <a:pt x="10340208" y="0"/>
                </a:lnTo>
                <a:lnTo>
                  <a:pt x="3482209" y="6858000"/>
                </a:lnTo>
                <a:lnTo>
                  <a:pt x="0" y="6858000"/>
                </a:lnTo>
                <a:close/>
              </a:path>
            </a:pathLst>
          </a:custGeom>
          <a:solidFill>
            <a:schemeClr val="bg1"/>
          </a:solidFill>
          <a:ln>
            <a:noFill/>
          </a:ln>
          <a:effectLst>
            <a:outerShdw blurRad="215900" dist="1143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 forme 14">
            <a:extLst>
              <a:ext uri="{FF2B5EF4-FFF2-40B4-BE49-F238E27FC236}">
                <a16:creationId xmlns:a16="http://schemas.microsoft.com/office/drawing/2014/main" id="{09C90A18-458A-4B99-A8FC-8537D1152B40}"/>
              </a:ext>
            </a:extLst>
          </p:cNvPr>
          <p:cNvSpPr/>
          <p:nvPr userDrawn="1"/>
        </p:nvSpPr>
        <p:spPr>
          <a:xfrm rot="10800000">
            <a:off x="-1" y="-1"/>
            <a:ext cx="1703672" cy="3137265"/>
          </a:xfrm>
          <a:custGeom>
            <a:avLst/>
            <a:gdLst>
              <a:gd name="connsiteX0" fmla="*/ 2156047 w 2156047"/>
              <a:gd name="connsiteY0" fmla="*/ 0 h 2156048"/>
              <a:gd name="connsiteX1" fmla="*/ 2156047 w 2156047"/>
              <a:gd name="connsiteY1" fmla="*/ 2156048 h 2156048"/>
              <a:gd name="connsiteX2" fmla="*/ 0 w 2156047"/>
              <a:gd name="connsiteY2" fmla="*/ 2156048 h 2156048"/>
            </a:gdLst>
            <a:ahLst/>
            <a:cxnLst>
              <a:cxn ang="0">
                <a:pos x="connsiteX0" y="connsiteY0"/>
              </a:cxn>
              <a:cxn ang="0">
                <a:pos x="connsiteX1" y="connsiteY1"/>
              </a:cxn>
              <a:cxn ang="0">
                <a:pos x="connsiteX2" y="connsiteY2"/>
              </a:cxn>
            </a:cxnLst>
            <a:rect l="l" t="t" r="r" b="b"/>
            <a:pathLst>
              <a:path w="2156047" h="2156048">
                <a:moveTo>
                  <a:pt x="2156047" y="0"/>
                </a:moveTo>
                <a:lnTo>
                  <a:pt x="2156047" y="2156048"/>
                </a:lnTo>
                <a:lnTo>
                  <a:pt x="0" y="2156048"/>
                </a:lnTo>
                <a:close/>
              </a:path>
            </a:pathLst>
          </a:custGeom>
          <a:solidFill>
            <a:schemeClr val="bg1"/>
          </a:solidFill>
          <a:ln>
            <a:noFill/>
          </a:ln>
          <a:effectLst>
            <a:outerShdw blurRad="215900" dist="1143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aphique 7">
            <a:extLst>
              <a:ext uri="{FF2B5EF4-FFF2-40B4-BE49-F238E27FC236}">
                <a16:creationId xmlns:a16="http://schemas.microsoft.com/office/drawing/2014/main" id="{83C1AD44-A9CD-4E4B-A88B-D70D591C767B}"/>
              </a:ext>
            </a:extLst>
          </p:cNvPr>
          <p:cNvGrpSpPr/>
          <p:nvPr/>
        </p:nvGrpSpPr>
        <p:grpSpPr>
          <a:xfrm>
            <a:off x="10473539" y="6364958"/>
            <a:ext cx="193675" cy="193675"/>
            <a:chOff x="10490472" y="6375399"/>
            <a:chExt cx="193675" cy="193675"/>
          </a:xfrm>
          <a:solidFill>
            <a:schemeClr val="accent1"/>
          </a:solidFill>
        </p:grpSpPr>
        <p:grpSp>
          <p:nvGrpSpPr>
            <p:cNvPr id="12" name="Graphique 7">
              <a:extLst>
                <a:ext uri="{FF2B5EF4-FFF2-40B4-BE49-F238E27FC236}">
                  <a16:creationId xmlns:a16="http://schemas.microsoft.com/office/drawing/2014/main" id="{83C1AD44-A9CD-4E4B-A88B-D70D591C767B}"/>
                </a:ext>
              </a:extLst>
            </p:cNvPr>
            <p:cNvGrpSpPr/>
            <p:nvPr/>
          </p:nvGrpSpPr>
          <p:grpSpPr>
            <a:xfrm>
              <a:off x="10490472" y="6375399"/>
              <a:ext cx="193746" cy="193746"/>
              <a:chOff x="10490472" y="6375399"/>
              <a:chExt cx="193746" cy="193746"/>
            </a:xfrm>
            <a:grpFill/>
          </p:grpSpPr>
          <p:sp>
            <p:nvSpPr>
              <p:cNvPr id="16" name="Forme libre : forme 15">
                <a:extLst>
                  <a:ext uri="{FF2B5EF4-FFF2-40B4-BE49-F238E27FC236}">
                    <a16:creationId xmlns:a16="http://schemas.microsoft.com/office/drawing/2014/main" id="{20F63E40-D19C-40E2-AAE5-B404CAAA0623}"/>
                  </a:ext>
                </a:extLst>
              </p:cNvPr>
              <p:cNvSpPr/>
              <p:nvPr/>
            </p:nvSpPr>
            <p:spPr>
              <a:xfrm>
                <a:off x="10490472" y="6375399"/>
                <a:ext cx="193746" cy="193746"/>
              </a:xfrm>
              <a:custGeom>
                <a:avLst/>
                <a:gdLst>
                  <a:gd name="connsiteX0" fmla="*/ 140278 w 193746"/>
                  <a:gd name="connsiteY0" fmla="*/ 0 h 193746"/>
                  <a:gd name="connsiteX1" fmla="*/ 53466 w 193746"/>
                  <a:gd name="connsiteY1" fmla="*/ 0 h 193746"/>
                  <a:gd name="connsiteX2" fmla="*/ 0 w 193746"/>
                  <a:gd name="connsiteY2" fmla="*/ 53467 h 193746"/>
                  <a:gd name="connsiteX3" fmla="*/ 0 w 193746"/>
                  <a:gd name="connsiteY3" fmla="*/ 140279 h 193746"/>
                  <a:gd name="connsiteX4" fmla="*/ 53466 w 193746"/>
                  <a:gd name="connsiteY4" fmla="*/ 193746 h 193746"/>
                  <a:gd name="connsiteX5" fmla="*/ 140278 w 193746"/>
                  <a:gd name="connsiteY5" fmla="*/ 193746 h 193746"/>
                  <a:gd name="connsiteX6" fmla="*/ 193746 w 193746"/>
                  <a:gd name="connsiteY6" fmla="*/ 140279 h 193746"/>
                  <a:gd name="connsiteX7" fmla="*/ 193746 w 193746"/>
                  <a:gd name="connsiteY7" fmla="*/ 53467 h 193746"/>
                  <a:gd name="connsiteX8" fmla="*/ 140278 w 193746"/>
                  <a:gd name="connsiteY8" fmla="*/ 0 h 193746"/>
                  <a:gd name="connsiteX9" fmla="*/ 176557 w 193746"/>
                  <a:gd name="connsiteY9" fmla="*/ 140279 h 193746"/>
                  <a:gd name="connsiteX10" fmla="*/ 140279 w 193746"/>
                  <a:gd name="connsiteY10" fmla="*/ 176556 h 193746"/>
                  <a:gd name="connsiteX11" fmla="*/ 53466 w 193746"/>
                  <a:gd name="connsiteY11" fmla="*/ 176556 h 193746"/>
                  <a:gd name="connsiteX12" fmla="*/ 17190 w 193746"/>
                  <a:gd name="connsiteY12" fmla="*/ 140279 h 193746"/>
                  <a:gd name="connsiteX13" fmla="*/ 17190 w 193746"/>
                  <a:gd name="connsiteY13" fmla="*/ 53467 h 193746"/>
                  <a:gd name="connsiteX14" fmla="*/ 53466 w 193746"/>
                  <a:gd name="connsiteY14" fmla="*/ 17190 h 193746"/>
                  <a:gd name="connsiteX15" fmla="*/ 140278 w 193746"/>
                  <a:gd name="connsiteY15" fmla="*/ 17190 h 193746"/>
                  <a:gd name="connsiteX16" fmla="*/ 176556 w 193746"/>
                  <a:gd name="connsiteY16" fmla="*/ 53467 h 193746"/>
                  <a:gd name="connsiteX17" fmla="*/ 176556 w 193746"/>
                  <a:gd name="connsiteY17" fmla="*/ 140279 h 19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746" h="193746">
                    <a:moveTo>
                      <a:pt x="140278" y="0"/>
                    </a:moveTo>
                    <a:lnTo>
                      <a:pt x="53466" y="0"/>
                    </a:lnTo>
                    <a:cubicBezTo>
                      <a:pt x="23985" y="0"/>
                      <a:pt x="0" y="23986"/>
                      <a:pt x="0" y="53467"/>
                    </a:cubicBezTo>
                    <a:lnTo>
                      <a:pt x="0" y="140279"/>
                    </a:lnTo>
                    <a:cubicBezTo>
                      <a:pt x="0" y="169761"/>
                      <a:pt x="23985" y="193746"/>
                      <a:pt x="53466" y="193746"/>
                    </a:cubicBezTo>
                    <a:lnTo>
                      <a:pt x="140278" y="193746"/>
                    </a:lnTo>
                    <a:cubicBezTo>
                      <a:pt x="169761" y="193746"/>
                      <a:pt x="193746" y="169760"/>
                      <a:pt x="193746" y="140279"/>
                    </a:cubicBezTo>
                    <a:lnTo>
                      <a:pt x="193746" y="53467"/>
                    </a:lnTo>
                    <a:cubicBezTo>
                      <a:pt x="193747" y="23986"/>
                      <a:pt x="169761" y="0"/>
                      <a:pt x="140278" y="0"/>
                    </a:cubicBezTo>
                    <a:close/>
                    <a:moveTo>
                      <a:pt x="176557" y="140279"/>
                    </a:moveTo>
                    <a:cubicBezTo>
                      <a:pt x="176557" y="160283"/>
                      <a:pt x="160283" y="176556"/>
                      <a:pt x="140279" y="176556"/>
                    </a:cubicBezTo>
                    <a:lnTo>
                      <a:pt x="53466" y="176556"/>
                    </a:lnTo>
                    <a:cubicBezTo>
                      <a:pt x="33463" y="176557"/>
                      <a:pt x="17190" y="160283"/>
                      <a:pt x="17190" y="140279"/>
                    </a:cubicBezTo>
                    <a:lnTo>
                      <a:pt x="17190" y="53467"/>
                    </a:lnTo>
                    <a:cubicBezTo>
                      <a:pt x="17190" y="33465"/>
                      <a:pt x="33463" y="17190"/>
                      <a:pt x="53466" y="17190"/>
                    </a:cubicBezTo>
                    <a:lnTo>
                      <a:pt x="140278" y="17190"/>
                    </a:lnTo>
                    <a:cubicBezTo>
                      <a:pt x="160282" y="17190"/>
                      <a:pt x="176556" y="33465"/>
                      <a:pt x="176556" y="53467"/>
                    </a:cubicBezTo>
                    <a:lnTo>
                      <a:pt x="176556" y="140279"/>
                    </a:lnTo>
                    <a:close/>
                  </a:path>
                </a:pathLst>
              </a:custGeom>
              <a:grpFill/>
              <a:ln w="1127"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CDF3FEA9-C68D-4EA9-BC06-F3A9A4B6417C}"/>
                  </a:ext>
                </a:extLst>
              </p:cNvPr>
              <p:cNvSpPr/>
              <p:nvPr/>
            </p:nvSpPr>
            <p:spPr>
              <a:xfrm>
                <a:off x="10537421" y="6422350"/>
                <a:ext cx="99846" cy="99844"/>
              </a:xfrm>
              <a:custGeom>
                <a:avLst/>
                <a:gdLst>
                  <a:gd name="connsiteX0" fmla="*/ 49923 w 99846"/>
                  <a:gd name="connsiteY0" fmla="*/ 0 h 99844"/>
                  <a:gd name="connsiteX1" fmla="*/ 0 w 99846"/>
                  <a:gd name="connsiteY1" fmla="*/ 49923 h 99844"/>
                  <a:gd name="connsiteX2" fmla="*/ 49923 w 99846"/>
                  <a:gd name="connsiteY2" fmla="*/ 99845 h 99844"/>
                  <a:gd name="connsiteX3" fmla="*/ 99847 w 99846"/>
                  <a:gd name="connsiteY3" fmla="*/ 49923 h 99844"/>
                  <a:gd name="connsiteX4" fmla="*/ 49923 w 99846"/>
                  <a:gd name="connsiteY4" fmla="*/ 0 h 99844"/>
                  <a:gd name="connsiteX5" fmla="*/ 49923 w 99846"/>
                  <a:gd name="connsiteY5" fmla="*/ 82653 h 99844"/>
                  <a:gd name="connsiteX6" fmla="*/ 17190 w 99846"/>
                  <a:gd name="connsiteY6" fmla="*/ 49922 h 99844"/>
                  <a:gd name="connsiteX7" fmla="*/ 49923 w 99846"/>
                  <a:gd name="connsiteY7" fmla="*/ 17189 h 99844"/>
                  <a:gd name="connsiteX8" fmla="*/ 82657 w 99846"/>
                  <a:gd name="connsiteY8" fmla="*/ 49922 h 99844"/>
                  <a:gd name="connsiteX9" fmla="*/ 49923 w 99846"/>
                  <a:gd name="connsiteY9" fmla="*/ 82653 h 9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846" h="99844">
                    <a:moveTo>
                      <a:pt x="49923" y="0"/>
                    </a:moveTo>
                    <a:cubicBezTo>
                      <a:pt x="22395" y="0"/>
                      <a:pt x="0" y="22395"/>
                      <a:pt x="0" y="49923"/>
                    </a:cubicBezTo>
                    <a:cubicBezTo>
                      <a:pt x="0" y="77451"/>
                      <a:pt x="22395" y="99845"/>
                      <a:pt x="49923" y="99845"/>
                    </a:cubicBezTo>
                    <a:cubicBezTo>
                      <a:pt x="77452" y="99845"/>
                      <a:pt x="99847" y="77451"/>
                      <a:pt x="99847" y="49923"/>
                    </a:cubicBezTo>
                    <a:cubicBezTo>
                      <a:pt x="99847" y="22395"/>
                      <a:pt x="77452" y="0"/>
                      <a:pt x="49923" y="0"/>
                    </a:cubicBezTo>
                    <a:close/>
                    <a:moveTo>
                      <a:pt x="49923" y="82653"/>
                    </a:moveTo>
                    <a:cubicBezTo>
                      <a:pt x="31875" y="82653"/>
                      <a:pt x="17190" y="67971"/>
                      <a:pt x="17190" y="49922"/>
                    </a:cubicBezTo>
                    <a:cubicBezTo>
                      <a:pt x="17190" y="31873"/>
                      <a:pt x="31874" y="17189"/>
                      <a:pt x="49923" y="17189"/>
                    </a:cubicBezTo>
                    <a:cubicBezTo>
                      <a:pt x="67973" y="17189"/>
                      <a:pt x="82657" y="31873"/>
                      <a:pt x="82657" y="49922"/>
                    </a:cubicBezTo>
                    <a:cubicBezTo>
                      <a:pt x="82657" y="67971"/>
                      <a:pt x="67972" y="82653"/>
                      <a:pt x="49923" y="82653"/>
                    </a:cubicBezTo>
                    <a:close/>
                  </a:path>
                </a:pathLst>
              </a:custGeom>
              <a:grpFill/>
              <a:ln w="1127"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7770CCC7-F398-4AF3-AF14-C67614F38069}"/>
                  </a:ext>
                </a:extLst>
              </p:cNvPr>
              <p:cNvSpPr/>
              <p:nvPr/>
            </p:nvSpPr>
            <p:spPr>
              <a:xfrm>
                <a:off x="10626756" y="6407774"/>
                <a:ext cx="25212" cy="25212"/>
              </a:xfrm>
              <a:custGeom>
                <a:avLst/>
                <a:gdLst>
                  <a:gd name="connsiteX0" fmla="*/ 12606 w 25212"/>
                  <a:gd name="connsiteY0" fmla="*/ 0 h 25212"/>
                  <a:gd name="connsiteX1" fmla="*/ 3702 w 25212"/>
                  <a:gd name="connsiteY1" fmla="*/ 3690 h 25212"/>
                  <a:gd name="connsiteX2" fmla="*/ 0 w 25212"/>
                  <a:gd name="connsiteY2" fmla="*/ 12606 h 25212"/>
                  <a:gd name="connsiteX3" fmla="*/ 3702 w 25212"/>
                  <a:gd name="connsiteY3" fmla="*/ 21522 h 25212"/>
                  <a:gd name="connsiteX4" fmla="*/ 12606 w 25212"/>
                  <a:gd name="connsiteY4" fmla="*/ 25212 h 25212"/>
                  <a:gd name="connsiteX5" fmla="*/ 21522 w 25212"/>
                  <a:gd name="connsiteY5" fmla="*/ 21522 h 25212"/>
                  <a:gd name="connsiteX6" fmla="*/ 25212 w 25212"/>
                  <a:gd name="connsiteY6" fmla="*/ 12606 h 25212"/>
                  <a:gd name="connsiteX7" fmla="*/ 21522 w 25212"/>
                  <a:gd name="connsiteY7" fmla="*/ 3690 h 25212"/>
                  <a:gd name="connsiteX8" fmla="*/ 12606 w 25212"/>
                  <a:gd name="connsiteY8" fmla="*/ 0 h 2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2" h="25212">
                    <a:moveTo>
                      <a:pt x="12606" y="0"/>
                    </a:moveTo>
                    <a:cubicBezTo>
                      <a:pt x="9294" y="0"/>
                      <a:pt x="6041" y="1341"/>
                      <a:pt x="3702" y="3690"/>
                    </a:cubicBezTo>
                    <a:cubicBezTo>
                      <a:pt x="1351" y="6028"/>
                      <a:pt x="0" y="9283"/>
                      <a:pt x="0" y="12606"/>
                    </a:cubicBezTo>
                    <a:cubicBezTo>
                      <a:pt x="0" y="15919"/>
                      <a:pt x="1352" y="19173"/>
                      <a:pt x="3702" y="21522"/>
                    </a:cubicBezTo>
                    <a:cubicBezTo>
                      <a:pt x="6039" y="23860"/>
                      <a:pt x="9294" y="25212"/>
                      <a:pt x="12606" y="25212"/>
                    </a:cubicBezTo>
                    <a:cubicBezTo>
                      <a:pt x="15929" y="25212"/>
                      <a:pt x="19173" y="23860"/>
                      <a:pt x="21522" y="21522"/>
                    </a:cubicBezTo>
                    <a:cubicBezTo>
                      <a:pt x="23871" y="19173"/>
                      <a:pt x="25212" y="15918"/>
                      <a:pt x="25212" y="12606"/>
                    </a:cubicBezTo>
                    <a:cubicBezTo>
                      <a:pt x="25212" y="9283"/>
                      <a:pt x="23871" y="6028"/>
                      <a:pt x="21522" y="3690"/>
                    </a:cubicBezTo>
                    <a:cubicBezTo>
                      <a:pt x="19184" y="1341"/>
                      <a:pt x="15929" y="0"/>
                      <a:pt x="12606" y="0"/>
                    </a:cubicBezTo>
                    <a:close/>
                  </a:path>
                </a:pathLst>
              </a:custGeom>
              <a:grpFill/>
              <a:ln w="1127" cap="flat">
                <a:noFill/>
                <a:prstDash val="solid"/>
                <a:miter/>
              </a:ln>
            </p:spPr>
            <p:txBody>
              <a:bodyPr rtlCol="0" anchor="ctr"/>
              <a:lstStyle/>
              <a:p>
                <a:endParaRPr lang="fr-FR"/>
              </a:p>
            </p:txBody>
          </p:sp>
        </p:grpSp>
      </p:grpSp>
      <p:grpSp>
        <p:nvGrpSpPr>
          <p:cNvPr id="20" name="Graphique 2">
            <a:extLst>
              <a:ext uri="{FF2B5EF4-FFF2-40B4-BE49-F238E27FC236}">
                <a16:creationId xmlns:a16="http://schemas.microsoft.com/office/drawing/2014/main" id="{9401FED0-1A6E-4FFD-B77B-FE371F0B5CCD}"/>
              </a:ext>
            </a:extLst>
          </p:cNvPr>
          <p:cNvGrpSpPr/>
          <p:nvPr/>
        </p:nvGrpSpPr>
        <p:grpSpPr>
          <a:xfrm>
            <a:off x="10876929" y="6364958"/>
            <a:ext cx="193675" cy="193675"/>
            <a:chOff x="10734728" y="6375399"/>
            <a:chExt cx="193675" cy="193675"/>
          </a:xfrm>
          <a:solidFill>
            <a:schemeClr val="accent1"/>
          </a:solidFill>
        </p:grpSpPr>
        <p:sp>
          <p:nvSpPr>
            <p:cNvPr id="21" name="Forme libre : forme 20">
              <a:extLst>
                <a:ext uri="{FF2B5EF4-FFF2-40B4-BE49-F238E27FC236}">
                  <a16:creationId xmlns:a16="http://schemas.microsoft.com/office/drawing/2014/main" id="{3A6A225C-B175-4F86-9F2D-FCDC92450AD0}"/>
                </a:ext>
              </a:extLst>
            </p:cNvPr>
            <p:cNvSpPr/>
            <p:nvPr/>
          </p:nvSpPr>
          <p:spPr>
            <a:xfrm>
              <a:off x="10734728" y="6375801"/>
              <a:ext cx="193279" cy="192474"/>
            </a:xfrm>
            <a:custGeom>
              <a:avLst/>
              <a:gdLst>
                <a:gd name="connsiteX0" fmla="*/ 96640 w 193279"/>
                <a:gd name="connsiteY0" fmla="*/ 0 h 192474"/>
                <a:gd name="connsiteX1" fmla="*/ 0 w 193279"/>
                <a:gd name="connsiteY1" fmla="*/ 96640 h 192474"/>
                <a:gd name="connsiteX2" fmla="*/ 80523 w 193279"/>
                <a:gd name="connsiteY2" fmla="*/ 191829 h 192474"/>
                <a:gd name="connsiteX3" fmla="*/ 80523 w 193279"/>
                <a:gd name="connsiteY3" fmla="*/ 116802 h 192474"/>
                <a:gd name="connsiteX4" fmla="*/ 57210 w 193279"/>
                <a:gd name="connsiteY4" fmla="*/ 116802 h 192474"/>
                <a:gd name="connsiteX5" fmla="*/ 57210 w 193279"/>
                <a:gd name="connsiteY5" fmla="*/ 89803 h 192474"/>
                <a:gd name="connsiteX6" fmla="*/ 80523 w 193279"/>
                <a:gd name="connsiteY6" fmla="*/ 89803 h 192474"/>
                <a:gd name="connsiteX7" fmla="*/ 80523 w 193279"/>
                <a:gd name="connsiteY7" fmla="*/ 69895 h 192474"/>
                <a:gd name="connsiteX8" fmla="*/ 115240 w 193279"/>
                <a:gd name="connsiteY8" fmla="*/ 34208 h 192474"/>
                <a:gd name="connsiteX9" fmla="*/ 136056 w 193279"/>
                <a:gd name="connsiteY9" fmla="*/ 35267 h 192474"/>
                <a:gd name="connsiteX10" fmla="*/ 136056 w 193279"/>
                <a:gd name="connsiteY10" fmla="*/ 59412 h 192474"/>
                <a:gd name="connsiteX11" fmla="*/ 121762 w 193279"/>
                <a:gd name="connsiteY11" fmla="*/ 59419 h 192474"/>
                <a:gd name="connsiteX12" fmla="*/ 108396 w 193279"/>
                <a:gd name="connsiteY12" fmla="*/ 72558 h 192474"/>
                <a:gd name="connsiteX13" fmla="*/ 108396 w 193279"/>
                <a:gd name="connsiteY13" fmla="*/ 89789 h 192474"/>
                <a:gd name="connsiteX14" fmla="*/ 135133 w 193279"/>
                <a:gd name="connsiteY14" fmla="*/ 89789 h 192474"/>
                <a:gd name="connsiteX15" fmla="*/ 131646 w 193279"/>
                <a:gd name="connsiteY15" fmla="*/ 116788 h 192474"/>
                <a:gd name="connsiteX16" fmla="*/ 108396 w 193279"/>
                <a:gd name="connsiteY16" fmla="*/ 116788 h 192474"/>
                <a:gd name="connsiteX17" fmla="*/ 108396 w 193279"/>
                <a:gd name="connsiteY17" fmla="*/ 192475 h 192474"/>
                <a:gd name="connsiteX18" fmla="*/ 193280 w 193279"/>
                <a:gd name="connsiteY18" fmla="*/ 96613 h 192474"/>
                <a:gd name="connsiteX19" fmla="*/ 96640 w 193279"/>
                <a:gd name="connsiteY19" fmla="*/ 0 h 19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3279" h="192474">
                  <a:moveTo>
                    <a:pt x="96640" y="0"/>
                  </a:moveTo>
                  <a:cubicBezTo>
                    <a:pt x="43268" y="0"/>
                    <a:pt x="0" y="43268"/>
                    <a:pt x="0" y="96640"/>
                  </a:cubicBezTo>
                  <a:cubicBezTo>
                    <a:pt x="0" y="144509"/>
                    <a:pt x="34841" y="184153"/>
                    <a:pt x="80523" y="191829"/>
                  </a:cubicBezTo>
                  <a:lnTo>
                    <a:pt x="80523" y="116802"/>
                  </a:lnTo>
                  <a:lnTo>
                    <a:pt x="57210" y="116802"/>
                  </a:lnTo>
                  <a:lnTo>
                    <a:pt x="57210" y="89803"/>
                  </a:lnTo>
                  <a:lnTo>
                    <a:pt x="80523" y="89803"/>
                  </a:lnTo>
                  <a:lnTo>
                    <a:pt x="80523" y="69895"/>
                  </a:lnTo>
                  <a:cubicBezTo>
                    <a:pt x="80523" y="46796"/>
                    <a:pt x="94631" y="34208"/>
                    <a:pt x="115240" y="34208"/>
                  </a:cubicBezTo>
                  <a:cubicBezTo>
                    <a:pt x="125111" y="34208"/>
                    <a:pt x="133593" y="34943"/>
                    <a:pt x="136056" y="35267"/>
                  </a:cubicBezTo>
                  <a:lnTo>
                    <a:pt x="136056" y="59412"/>
                  </a:lnTo>
                  <a:lnTo>
                    <a:pt x="121762" y="59419"/>
                  </a:lnTo>
                  <a:cubicBezTo>
                    <a:pt x="110556" y="59419"/>
                    <a:pt x="108396" y="64743"/>
                    <a:pt x="108396" y="72558"/>
                  </a:cubicBezTo>
                  <a:lnTo>
                    <a:pt x="108396" y="89789"/>
                  </a:lnTo>
                  <a:lnTo>
                    <a:pt x="135133" y="89789"/>
                  </a:lnTo>
                  <a:lnTo>
                    <a:pt x="131646" y="116788"/>
                  </a:lnTo>
                  <a:lnTo>
                    <a:pt x="108396" y="116788"/>
                  </a:lnTo>
                  <a:lnTo>
                    <a:pt x="108396" y="192475"/>
                  </a:lnTo>
                  <a:cubicBezTo>
                    <a:pt x="156210" y="186655"/>
                    <a:pt x="193280" y="146002"/>
                    <a:pt x="193280" y="96613"/>
                  </a:cubicBezTo>
                  <a:cubicBezTo>
                    <a:pt x="193280" y="43268"/>
                    <a:pt x="150012" y="0"/>
                    <a:pt x="96640" y="0"/>
                  </a:cubicBezTo>
                  <a:close/>
                </a:path>
              </a:pathLst>
            </a:custGeom>
            <a:grpFill/>
            <a:ln w="1134" cap="flat">
              <a:noFill/>
              <a:prstDash val="solid"/>
              <a:miter/>
            </a:ln>
          </p:spPr>
          <p:txBody>
            <a:bodyPr rtlCol="0" anchor="ctr"/>
            <a:lstStyle/>
            <a:p>
              <a:endParaRPr lang="fr-FR"/>
            </a:p>
          </p:txBody>
        </p:sp>
      </p:grpSp>
      <p:grpSp>
        <p:nvGrpSpPr>
          <p:cNvPr id="22" name="Graphique 5">
            <a:extLst>
              <a:ext uri="{FF2B5EF4-FFF2-40B4-BE49-F238E27FC236}">
                <a16:creationId xmlns:a16="http://schemas.microsoft.com/office/drawing/2014/main" id="{049CBD90-75C7-47ED-B496-8C528DE04E0A}"/>
              </a:ext>
            </a:extLst>
          </p:cNvPr>
          <p:cNvGrpSpPr/>
          <p:nvPr/>
        </p:nvGrpSpPr>
        <p:grpSpPr>
          <a:xfrm>
            <a:off x="11280319" y="6364959"/>
            <a:ext cx="193673" cy="193673"/>
            <a:chOff x="11169267" y="6375401"/>
            <a:chExt cx="193673" cy="193673"/>
          </a:xfrm>
          <a:solidFill>
            <a:schemeClr val="accent1"/>
          </a:solidFill>
        </p:grpSpPr>
        <p:sp>
          <p:nvSpPr>
            <p:cNvPr id="23" name="Forme libre : forme 22">
              <a:extLst>
                <a:ext uri="{FF2B5EF4-FFF2-40B4-BE49-F238E27FC236}">
                  <a16:creationId xmlns:a16="http://schemas.microsoft.com/office/drawing/2014/main" id="{CB030C3D-33EC-4F77-8122-0EF89340D59F}"/>
                </a:ext>
              </a:extLst>
            </p:cNvPr>
            <p:cNvSpPr/>
            <p:nvPr/>
          </p:nvSpPr>
          <p:spPr>
            <a:xfrm>
              <a:off x="11169267" y="6375401"/>
              <a:ext cx="193673" cy="193673"/>
            </a:xfrm>
            <a:custGeom>
              <a:avLst/>
              <a:gdLst>
                <a:gd name="connsiteX0" fmla="*/ 96837 w 193673"/>
                <a:gd name="connsiteY0" fmla="*/ 0 h 193673"/>
                <a:gd name="connsiteX1" fmla="*/ 0 w 193673"/>
                <a:gd name="connsiteY1" fmla="*/ 96837 h 193673"/>
                <a:gd name="connsiteX2" fmla="*/ 96837 w 193673"/>
                <a:gd name="connsiteY2" fmla="*/ 193673 h 193673"/>
                <a:gd name="connsiteX3" fmla="*/ 193673 w 193673"/>
                <a:gd name="connsiteY3" fmla="*/ 96837 h 193673"/>
                <a:gd name="connsiteX4" fmla="*/ 96837 w 193673"/>
                <a:gd name="connsiteY4" fmla="*/ 0 h 193673"/>
                <a:gd name="connsiteX5" fmla="*/ 61104 w 193673"/>
                <a:gd name="connsiteY5" fmla="*/ 125324 h 193673"/>
                <a:gd name="connsiteX6" fmla="*/ 32617 w 193673"/>
                <a:gd name="connsiteY6" fmla="*/ 96831 h 193673"/>
                <a:gd name="connsiteX7" fmla="*/ 61104 w 193673"/>
                <a:gd name="connsiteY7" fmla="*/ 68349 h 193673"/>
                <a:gd name="connsiteX8" fmla="*/ 89591 w 193673"/>
                <a:gd name="connsiteY8" fmla="*/ 96831 h 193673"/>
                <a:gd name="connsiteX9" fmla="*/ 61104 w 193673"/>
                <a:gd name="connsiteY9" fmla="*/ 125324 h 193673"/>
                <a:gd name="connsiteX10" fmla="*/ 132569 w 193673"/>
                <a:gd name="connsiteY10" fmla="*/ 125324 h 193673"/>
                <a:gd name="connsiteX11" fmla="*/ 104088 w 193673"/>
                <a:gd name="connsiteY11" fmla="*/ 96831 h 193673"/>
                <a:gd name="connsiteX12" fmla="*/ 132569 w 193673"/>
                <a:gd name="connsiteY12" fmla="*/ 68349 h 193673"/>
                <a:gd name="connsiteX13" fmla="*/ 161051 w 193673"/>
                <a:gd name="connsiteY13" fmla="*/ 96831 h 193673"/>
                <a:gd name="connsiteX14" fmla="*/ 132569 w 193673"/>
                <a:gd name="connsiteY14" fmla="*/ 125324 h 19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673" h="193673">
                  <a:moveTo>
                    <a:pt x="96837" y="0"/>
                  </a:moveTo>
                  <a:cubicBezTo>
                    <a:pt x="43354" y="0"/>
                    <a:pt x="0" y="43349"/>
                    <a:pt x="0" y="96837"/>
                  </a:cubicBezTo>
                  <a:cubicBezTo>
                    <a:pt x="0" y="150330"/>
                    <a:pt x="43354" y="193673"/>
                    <a:pt x="96837" y="193673"/>
                  </a:cubicBezTo>
                  <a:cubicBezTo>
                    <a:pt x="150319" y="193673"/>
                    <a:pt x="193673" y="150330"/>
                    <a:pt x="193673" y="96837"/>
                  </a:cubicBezTo>
                  <a:cubicBezTo>
                    <a:pt x="193673" y="43349"/>
                    <a:pt x="150319" y="0"/>
                    <a:pt x="96837" y="0"/>
                  </a:cubicBezTo>
                  <a:close/>
                  <a:moveTo>
                    <a:pt x="61104" y="125324"/>
                  </a:moveTo>
                  <a:cubicBezTo>
                    <a:pt x="45371" y="125324"/>
                    <a:pt x="32617" y="112558"/>
                    <a:pt x="32617" y="96831"/>
                  </a:cubicBezTo>
                  <a:cubicBezTo>
                    <a:pt x="32617" y="81098"/>
                    <a:pt x="45371" y="68349"/>
                    <a:pt x="61104" y="68349"/>
                  </a:cubicBezTo>
                  <a:cubicBezTo>
                    <a:pt x="76831" y="68349"/>
                    <a:pt x="89591" y="81098"/>
                    <a:pt x="89591" y="96831"/>
                  </a:cubicBezTo>
                  <a:cubicBezTo>
                    <a:pt x="89591" y="112558"/>
                    <a:pt x="76831" y="125324"/>
                    <a:pt x="61104" y="125324"/>
                  </a:cubicBezTo>
                  <a:close/>
                  <a:moveTo>
                    <a:pt x="132569" y="125324"/>
                  </a:moveTo>
                  <a:cubicBezTo>
                    <a:pt x="116836" y="125324"/>
                    <a:pt x="104088" y="112558"/>
                    <a:pt x="104088" y="96831"/>
                  </a:cubicBezTo>
                  <a:cubicBezTo>
                    <a:pt x="104088" y="81098"/>
                    <a:pt x="116836" y="68349"/>
                    <a:pt x="132569" y="68349"/>
                  </a:cubicBezTo>
                  <a:cubicBezTo>
                    <a:pt x="148302" y="68349"/>
                    <a:pt x="161051" y="81098"/>
                    <a:pt x="161051" y="96831"/>
                  </a:cubicBezTo>
                  <a:cubicBezTo>
                    <a:pt x="161051" y="112558"/>
                    <a:pt x="148302" y="125324"/>
                    <a:pt x="132569" y="125324"/>
                  </a:cubicBezTo>
                  <a:close/>
                </a:path>
              </a:pathLst>
            </a:custGeom>
            <a:grpFill/>
            <a:ln w="5603" cap="flat">
              <a:noFill/>
              <a:prstDash val="solid"/>
              <a:miter/>
            </a:ln>
          </p:spPr>
          <p:txBody>
            <a:bodyPr rtlCol="0" anchor="ctr"/>
            <a:lstStyle/>
            <a:p>
              <a:endParaRPr lang="fr-FR"/>
            </a:p>
          </p:txBody>
        </p:sp>
      </p:grpSp>
      <p:grpSp>
        <p:nvGrpSpPr>
          <p:cNvPr id="24" name="Graphique 9">
            <a:extLst>
              <a:ext uri="{FF2B5EF4-FFF2-40B4-BE49-F238E27FC236}">
                <a16:creationId xmlns:a16="http://schemas.microsoft.com/office/drawing/2014/main" id="{23536F57-EC62-42E4-A6A4-23561A434EBD}"/>
              </a:ext>
            </a:extLst>
          </p:cNvPr>
          <p:cNvGrpSpPr/>
          <p:nvPr/>
        </p:nvGrpSpPr>
        <p:grpSpPr>
          <a:xfrm>
            <a:off x="11683708" y="6364958"/>
            <a:ext cx="193674" cy="193674"/>
            <a:chOff x="11700641" y="6375400"/>
            <a:chExt cx="193674" cy="193674"/>
          </a:xfrm>
          <a:solidFill>
            <a:schemeClr val="accent1"/>
          </a:solidFill>
        </p:grpSpPr>
        <p:grpSp>
          <p:nvGrpSpPr>
            <p:cNvPr id="25" name="Graphique 9">
              <a:extLst>
                <a:ext uri="{FF2B5EF4-FFF2-40B4-BE49-F238E27FC236}">
                  <a16:creationId xmlns:a16="http://schemas.microsoft.com/office/drawing/2014/main" id="{23536F57-EC62-42E4-A6A4-23561A434EBD}"/>
                </a:ext>
              </a:extLst>
            </p:cNvPr>
            <p:cNvGrpSpPr/>
            <p:nvPr/>
          </p:nvGrpSpPr>
          <p:grpSpPr>
            <a:xfrm>
              <a:off x="11717377" y="6375400"/>
              <a:ext cx="160058" cy="193533"/>
              <a:chOff x="11717377" y="6375400"/>
              <a:chExt cx="160058" cy="193533"/>
            </a:xfrm>
            <a:grpFill/>
          </p:grpSpPr>
          <p:sp>
            <p:nvSpPr>
              <p:cNvPr id="26" name="Forme libre : forme 25">
                <a:extLst>
                  <a:ext uri="{FF2B5EF4-FFF2-40B4-BE49-F238E27FC236}">
                    <a16:creationId xmlns:a16="http://schemas.microsoft.com/office/drawing/2014/main" id="{3B5AE801-BA57-494F-AE9A-A5FDC1460DFB}"/>
                  </a:ext>
                </a:extLst>
              </p:cNvPr>
              <p:cNvSpPr/>
              <p:nvPr/>
            </p:nvSpPr>
            <p:spPr>
              <a:xfrm>
                <a:off x="11717377" y="6457479"/>
                <a:ext cx="160058" cy="111454"/>
              </a:xfrm>
              <a:custGeom>
                <a:avLst/>
                <a:gdLst>
                  <a:gd name="connsiteX0" fmla="*/ 157250 w 160058"/>
                  <a:gd name="connsiteY0" fmla="*/ 17926 h 111454"/>
                  <a:gd name="connsiteX1" fmla="*/ 151040 w 160058"/>
                  <a:gd name="connsiteY1" fmla="*/ 7235 h 111454"/>
                  <a:gd name="connsiteX2" fmla="*/ 139968 w 160058"/>
                  <a:gd name="connsiteY2" fmla="*/ 2159 h 111454"/>
                  <a:gd name="connsiteX3" fmla="*/ 80029 w 160058"/>
                  <a:gd name="connsiteY3" fmla="*/ 0 h 111454"/>
                  <a:gd name="connsiteX4" fmla="*/ 20197 w 160058"/>
                  <a:gd name="connsiteY4" fmla="*/ 2159 h 111454"/>
                  <a:gd name="connsiteX5" fmla="*/ 9073 w 160058"/>
                  <a:gd name="connsiteY5" fmla="*/ 7235 h 111454"/>
                  <a:gd name="connsiteX6" fmla="*/ 2808 w 160058"/>
                  <a:gd name="connsiteY6" fmla="*/ 17926 h 111454"/>
                  <a:gd name="connsiteX7" fmla="*/ 0 w 160058"/>
                  <a:gd name="connsiteY7" fmla="*/ 55727 h 111454"/>
                  <a:gd name="connsiteX8" fmla="*/ 2808 w 160058"/>
                  <a:gd name="connsiteY8" fmla="*/ 93528 h 111454"/>
                  <a:gd name="connsiteX9" fmla="*/ 9019 w 160058"/>
                  <a:gd name="connsiteY9" fmla="*/ 104218 h 111454"/>
                  <a:gd name="connsiteX10" fmla="*/ 20089 w 160058"/>
                  <a:gd name="connsiteY10" fmla="*/ 109186 h 111454"/>
                  <a:gd name="connsiteX11" fmla="*/ 80030 w 160058"/>
                  <a:gd name="connsiteY11" fmla="*/ 111454 h 111454"/>
                  <a:gd name="connsiteX12" fmla="*/ 139968 w 160058"/>
                  <a:gd name="connsiteY12" fmla="*/ 109186 h 111454"/>
                  <a:gd name="connsiteX13" fmla="*/ 150985 w 160058"/>
                  <a:gd name="connsiteY13" fmla="*/ 104218 h 111454"/>
                  <a:gd name="connsiteX14" fmla="*/ 157249 w 160058"/>
                  <a:gd name="connsiteY14" fmla="*/ 93528 h 111454"/>
                  <a:gd name="connsiteX15" fmla="*/ 160058 w 160058"/>
                  <a:gd name="connsiteY15" fmla="*/ 55727 h 111454"/>
                  <a:gd name="connsiteX16" fmla="*/ 157250 w 160058"/>
                  <a:gd name="connsiteY16" fmla="*/ 17926 h 111454"/>
                  <a:gd name="connsiteX17" fmla="*/ 45687 w 160058"/>
                  <a:gd name="connsiteY17" fmla="*/ 28836 h 111454"/>
                  <a:gd name="connsiteX18" fmla="*/ 34132 w 160058"/>
                  <a:gd name="connsiteY18" fmla="*/ 28836 h 111454"/>
                  <a:gd name="connsiteX19" fmla="*/ 34132 w 160058"/>
                  <a:gd name="connsiteY19" fmla="*/ 90286 h 111454"/>
                  <a:gd name="connsiteX20" fmla="*/ 23332 w 160058"/>
                  <a:gd name="connsiteY20" fmla="*/ 90286 h 111454"/>
                  <a:gd name="connsiteX21" fmla="*/ 23332 w 160058"/>
                  <a:gd name="connsiteY21" fmla="*/ 28836 h 111454"/>
                  <a:gd name="connsiteX22" fmla="*/ 11992 w 160058"/>
                  <a:gd name="connsiteY22" fmla="*/ 28836 h 111454"/>
                  <a:gd name="connsiteX23" fmla="*/ 11992 w 160058"/>
                  <a:gd name="connsiteY23" fmla="*/ 18685 h 111454"/>
                  <a:gd name="connsiteX24" fmla="*/ 45688 w 160058"/>
                  <a:gd name="connsiteY24" fmla="*/ 18685 h 111454"/>
                  <a:gd name="connsiteX25" fmla="*/ 45688 w 160058"/>
                  <a:gd name="connsiteY25" fmla="*/ 28836 h 111454"/>
                  <a:gd name="connsiteX26" fmla="*/ 74846 w 160058"/>
                  <a:gd name="connsiteY26" fmla="*/ 90286 h 111454"/>
                  <a:gd name="connsiteX27" fmla="*/ 65234 w 160058"/>
                  <a:gd name="connsiteY27" fmla="*/ 90286 h 111454"/>
                  <a:gd name="connsiteX28" fmla="*/ 65234 w 160058"/>
                  <a:gd name="connsiteY28" fmla="*/ 84453 h 111454"/>
                  <a:gd name="connsiteX29" fmla="*/ 54217 w 160058"/>
                  <a:gd name="connsiteY29" fmla="*/ 91042 h 111454"/>
                  <a:gd name="connsiteX30" fmla="*/ 47955 w 160058"/>
                  <a:gd name="connsiteY30" fmla="*/ 87046 h 111454"/>
                  <a:gd name="connsiteX31" fmla="*/ 47090 w 160058"/>
                  <a:gd name="connsiteY31" fmla="*/ 79161 h 111454"/>
                  <a:gd name="connsiteX32" fmla="*/ 47090 w 160058"/>
                  <a:gd name="connsiteY32" fmla="*/ 36935 h 111454"/>
                  <a:gd name="connsiteX33" fmla="*/ 56702 w 160058"/>
                  <a:gd name="connsiteY33" fmla="*/ 36935 h 111454"/>
                  <a:gd name="connsiteX34" fmla="*/ 56702 w 160058"/>
                  <a:gd name="connsiteY34" fmla="*/ 76246 h 111454"/>
                  <a:gd name="connsiteX35" fmla="*/ 56811 w 160058"/>
                  <a:gd name="connsiteY35" fmla="*/ 80026 h 111454"/>
                  <a:gd name="connsiteX36" fmla="*/ 59079 w 160058"/>
                  <a:gd name="connsiteY36" fmla="*/ 82294 h 111454"/>
                  <a:gd name="connsiteX37" fmla="*/ 65235 w 160058"/>
                  <a:gd name="connsiteY37" fmla="*/ 77758 h 111454"/>
                  <a:gd name="connsiteX38" fmla="*/ 65235 w 160058"/>
                  <a:gd name="connsiteY38" fmla="*/ 36935 h 111454"/>
                  <a:gd name="connsiteX39" fmla="*/ 74847 w 160058"/>
                  <a:gd name="connsiteY39" fmla="*/ 36935 h 111454"/>
                  <a:gd name="connsiteX40" fmla="*/ 74847 w 160058"/>
                  <a:gd name="connsiteY40" fmla="*/ 90286 h 111454"/>
                  <a:gd name="connsiteX41" fmla="*/ 111566 w 160058"/>
                  <a:gd name="connsiteY41" fmla="*/ 74302 h 111454"/>
                  <a:gd name="connsiteX42" fmla="*/ 110598 w 160058"/>
                  <a:gd name="connsiteY42" fmla="*/ 85104 h 111454"/>
                  <a:gd name="connsiteX43" fmla="*/ 102929 w 160058"/>
                  <a:gd name="connsiteY43" fmla="*/ 91042 h 111454"/>
                  <a:gd name="connsiteX44" fmla="*/ 92884 w 160058"/>
                  <a:gd name="connsiteY44" fmla="*/ 85104 h 111454"/>
                  <a:gd name="connsiteX45" fmla="*/ 92884 w 160058"/>
                  <a:gd name="connsiteY45" fmla="*/ 90287 h 111454"/>
                  <a:gd name="connsiteX46" fmla="*/ 83273 w 160058"/>
                  <a:gd name="connsiteY46" fmla="*/ 90287 h 111454"/>
                  <a:gd name="connsiteX47" fmla="*/ 83273 w 160058"/>
                  <a:gd name="connsiteY47" fmla="*/ 18685 h 111454"/>
                  <a:gd name="connsiteX48" fmla="*/ 92884 w 160058"/>
                  <a:gd name="connsiteY48" fmla="*/ 18685 h 111454"/>
                  <a:gd name="connsiteX49" fmla="*/ 92884 w 160058"/>
                  <a:gd name="connsiteY49" fmla="*/ 42120 h 111454"/>
                  <a:gd name="connsiteX50" fmla="*/ 102929 w 160058"/>
                  <a:gd name="connsiteY50" fmla="*/ 36290 h 111454"/>
                  <a:gd name="connsiteX51" fmla="*/ 110598 w 160058"/>
                  <a:gd name="connsiteY51" fmla="*/ 42338 h 111454"/>
                  <a:gd name="connsiteX52" fmla="*/ 111566 w 160058"/>
                  <a:gd name="connsiteY52" fmla="*/ 53029 h 111454"/>
                  <a:gd name="connsiteX53" fmla="*/ 111566 w 160058"/>
                  <a:gd name="connsiteY53" fmla="*/ 74302 h 111454"/>
                  <a:gd name="connsiteX54" fmla="*/ 148070 w 160058"/>
                  <a:gd name="connsiteY54" fmla="*/ 65447 h 111454"/>
                  <a:gd name="connsiteX55" fmla="*/ 128739 w 160058"/>
                  <a:gd name="connsiteY55" fmla="*/ 65447 h 111454"/>
                  <a:gd name="connsiteX56" fmla="*/ 128739 w 160058"/>
                  <a:gd name="connsiteY56" fmla="*/ 74843 h 111454"/>
                  <a:gd name="connsiteX57" fmla="*/ 133706 w 160058"/>
                  <a:gd name="connsiteY57" fmla="*/ 82294 h 111454"/>
                  <a:gd name="connsiteX58" fmla="*/ 138026 w 160058"/>
                  <a:gd name="connsiteY58" fmla="*/ 78405 h 111454"/>
                  <a:gd name="connsiteX59" fmla="*/ 138242 w 160058"/>
                  <a:gd name="connsiteY59" fmla="*/ 71819 h 111454"/>
                  <a:gd name="connsiteX60" fmla="*/ 148069 w 160058"/>
                  <a:gd name="connsiteY60" fmla="*/ 71819 h 111454"/>
                  <a:gd name="connsiteX61" fmla="*/ 148069 w 160058"/>
                  <a:gd name="connsiteY61" fmla="*/ 73222 h 111454"/>
                  <a:gd name="connsiteX62" fmla="*/ 147853 w 160058"/>
                  <a:gd name="connsiteY62" fmla="*/ 79487 h 111454"/>
                  <a:gd name="connsiteX63" fmla="*/ 145585 w 160058"/>
                  <a:gd name="connsiteY63" fmla="*/ 85318 h 111454"/>
                  <a:gd name="connsiteX64" fmla="*/ 133919 w 160058"/>
                  <a:gd name="connsiteY64" fmla="*/ 91042 h 111454"/>
                  <a:gd name="connsiteX65" fmla="*/ 122256 w 160058"/>
                  <a:gd name="connsiteY65" fmla="*/ 85535 h 111454"/>
                  <a:gd name="connsiteX66" fmla="*/ 119126 w 160058"/>
                  <a:gd name="connsiteY66" fmla="*/ 73007 h 111454"/>
                  <a:gd name="connsiteX67" fmla="*/ 119126 w 160058"/>
                  <a:gd name="connsiteY67" fmla="*/ 54322 h 111454"/>
                  <a:gd name="connsiteX68" fmla="*/ 122147 w 160058"/>
                  <a:gd name="connsiteY68" fmla="*/ 41794 h 111454"/>
                  <a:gd name="connsiteX69" fmla="*/ 133706 w 160058"/>
                  <a:gd name="connsiteY69" fmla="*/ 36287 h 111454"/>
                  <a:gd name="connsiteX70" fmla="*/ 145153 w 160058"/>
                  <a:gd name="connsiteY70" fmla="*/ 41794 h 111454"/>
                  <a:gd name="connsiteX71" fmla="*/ 148070 w 160058"/>
                  <a:gd name="connsiteY71" fmla="*/ 54322 h 111454"/>
                  <a:gd name="connsiteX72" fmla="*/ 148070 w 160058"/>
                  <a:gd name="connsiteY72" fmla="*/ 65447 h 111454"/>
                  <a:gd name="connsiteX73" fmla="*/ 148070 w 160058"/>
                  <a:gd name="connsiteY73" fmla="*/ 65447 h 1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0058" h="111454">
                    <a:moveTo>
                      <a:pt x="157250" y="17926"/>
                    </a:moveTo>
                    <a:cubicBezTo>
                      <a:pt x="156315" y="13677"/>
                      <a:pt x="154243" y="10114"/>
                      <a:pt x="151040" y="7235"/>
                    </a:cubicBezTo>
                    <a:cubicBezTo>
                      <a:pt x="147835" y="4356"/>
                      <a:pt x="144146" y="2663"/>
                      <a:pt x="139968" y="2159"/>
                    </a:cubicBezTo>
                    <a:cubicBezTo>
                      <a:pt x="126721" y="719"/>
                      <a:pt x="106742" y="0"/>
                      <a:pt x="80029" y="0"/>
                    </a:cubicBezTo>
                    <a:cubicBezTo>
                      <a:pt x="53316" y="0"/>
                      <a:pt x="33373" y="720"/>
                      <a:pt x="20197" y="2159"/>
                    </a:cubicBezTo>
                    <a:cubicBezTo>
                      <a:pt x="15950" y="2663"/>
                      <a:pt x="12242" y="4356"/>
                      <a:pt x="9073" y="7235"/>
                    </a:cubicBezTo>
                    <a:cubicBezTo>
                      <a:pt x="5904" y="10115"/>
                      <a:pt x="3816" y="13679"/>
                      <a:pt x="2808" y="17926"/>
                    </a:cubicBezTo>
                    <a:cubicBezTo>
                      <a:pt x="936" y="26280"/>
                      <a:pt x="0" y="38879"/>
                      <a:pt x="0" y="55727"/>
                    </a:cubicBezTo>
                    <a:cubicBezTo>
                      <a:pt x="0" y="72862"/>
                      <a:pt x="936" y="85463"/>
                      <a:pt x="2808" y="93528"/>
                    </a:cubicBezTo>
                    <a:cubicBezTo>
                      <a:pt x="3745" y="97774"/>
                      <a:pt x="5816" y="101340"/>
                      <a:pt x="9019" y="104218"/>
                    </a:cubicBezTo>
                    <a:cubicBezTo>
                      <a:pt x="12223" y="107098"/>
                      <a:pt x="15913" y="108754"/>
                      <a:pt x="20089" y="109186"/>
                    </a:cubicBezTo>
                    <a:cubicBezTo>
                      <a:pt x="33338" y="110698"/>
                      <a:pt x="53319" y="111454"/>
                      <a:pt x="80030" y="111454"/>
                    </a:cubicBezTo>
                    <a:cubicBezTo>
                      <a:pt x="106739" y="111454"/>
                      <a:pt x="126723" y="110698"/>
                      <a:pt x="139968" y="109186"/>
                    </a:cubicBezTo>
                    <a:cubicBezTo>
                      <a:pt x="144145" y="108754"/>
                      <a:pt x="147816" y="107098"/>
                      <a:pt x="150985" y="104218"/>
                    </a:cubicBezTo>
                    <a:cubicBezTo>
                      <a:pt x="154154" y="101340"/>
                      <a:pt x="156242" y="97774"/>
                      <a:pt x="157249" y="93528"/>
                    </a:cubicBezTo>
                    <a:cubicBezTo>
                      <a:pt x="159121" y="85174"/>
                      <a:pt x="160058" y="72575"/>
                      <a:pt x="160058" y="55727"/>
                    </a:cubicBezTo>
                    <a:cubicBezTo>
                      <a:pt x="160058" y="38591"/>
                      <a:pt x="159121" y="25991"/>
                      <a:pt x="157250" y="17926"/>
                    </a:cubicBezTo>
                    <a:close/>
                    <a:moveTo>
                      <a:pt x="45687" y="28836"/>
                    </a:moveTo>
                    <a:lnTo>
                      <a:pt x="34132" y="28836"/>
                    </a:lnTo>
                    <a:lnTo>
                      <a:pt x="34132" y="90286"/>
                    </a:lnTo>
                    <a:lnTo>
                      <a:pt x="23332" y="90286"/>
                    </a:lnTo>
                    <a:lnTo>
                      <a:pt x="23332" y="28836"/>
                    </a:lnTo>
                    <a:lnTo>
                      <a:pt x="11992" y="28836"/>
                    </a:lnTo>
                    <a:lnTo>
                      <a:pt x="11992" y="18685"/>
                    </a:lnTo>
                    <a:lnTo>
                      <a:pt x="45688" y="18685"/>
                    </a:lnTo>
                    <a:lnTo>
                      <a:pt x="45688" y="28836"/>
                    </a:lnTo>
                    <a:close/>
                    <a:moveTo>
                      <a:pt x="74846" y="90286"/>
                    </a:moveTo>
                    <a:lnTo>
                      <a:pt x="65234" y="90286"/>
                    </a:lnTo>
                    <a:lnTo>
                      <a:pt x="65234" y="84453"/>
                    </a:lnTo>
                    <a:cubicBezTo>
                      <a:pt x="61347" y="88846"/>
                      <a:pt x="57673" y="91042"/>
                      <a:pt x="54217" y="91042"/>
                    </a:cubicBezTo>
                    <a:cubicBezTo>
                      <a:pt x="50906" y="91042"/>
                      <a:pt x="48818" y="89709"/>
                      <a:pt x="47955" y="87046"/>
                    </a:cubicBezTo>
                    <a:cubicBezTo>
                      <a:pt x="47379" y="85318"/>
                      <a:pt x="47090" y="82689"/>
                      <a:pt x="47090" y="79161"/>
                    </a:cubicBezTo>
                    <a:lnTo>
                      <a:pt x="47090" y="36935"/>
                    </a:lnTo>
                    <a:lnTo>
                      <a:pt x="56702" y="36935"/>
                    </a:lnTo>
                    <a:lnTo>
                      <a:pt x="56702" y="76246"/>
                    </a:lnTo>
                    <a:cubicBezTo>
                      <a:pt x="56702" y="78549"/>
                      <a:pt x="56738" y="79810"/>
                      <a:pt x="56811" y="80026"/>
                    </a:cubicBezTo>
                    <a:cubicBezTo>
                      <a:pt x="57027" y="81538"/>
                      <a:pt x="57782" y="82294"/>
                      <a:pt x="59079" y="82294"/>
                    </a:cubicBezTo>
                    <a:cubicBezTo>
                      <a:pt x="61022" y="82294"/>
                      <a:pt x="63076" y="80782"/>
                      <a:pt x="65235" y="77758"/>
                    </a:cubicBezTo>
                    <a:lnTo>
                      <a:pt x="65235" y="36935"/>
                    </a:lnTo>
                    <a:lnTo>
                      <a:pt x="74847" y="36935"/>
                    </a:lnTo>
                    <a:lnTo>
                      <a:pt x="74847" y="90286"/>
                    </a:lnTo>
                    <a:close/>
                    <a:moveTo>
                      <a:pt x="111566" y="74302"/>
                    </a:moveTo>
                    <a:cubicBezTo>
                      <a:pt x="111566" y="79557"/>
                      <a:pt x="111243" y="83160"/>
                      <a:pt x="110598" y="85104"/>
                    </a:cubicBezTo>
                    <a:cubicBezTo>
                      <a:pt x="109371" y="89062"/>
                      <a:pt x="106817" y="91042"/>
                      <a:pt x="102929" y="91042"/>
                    </a:cubicBezTo>
                    <a:cubicBezTo>
                      <a:pt x="99473" y="91042"/>
                      <a:pt x="96125" y="89062"/>
                      <a:pt x="92884" y="85104"/>
                    </a:cubicBezTo>
                    <a:lnTo>
                      <a:pt x="92884" y="90287"/>
                    </a:lnTo>
                    <a:lnTo>
                      <a:pt x="83273" y="90287"/>
                    </a:lnTo>
                    <a:lnTo>
                      <a:pt x="83273" y="18685"/>
                    </a:lnTo>
                    <a:lnTo>
                      <a:pt x="92884" y="18685"/>
                    </a:lnTo>
                    <a:lnTo>
                      <a:pt x="92884" y="42120"/>
                    </a:lnTo>
                    <a:cubicBezTo>
                      <a:pt x="95981" y="38234"/>
                      <a:pt x="99328" y="36290"/>
                      <a:pt x="102929" y="36290"/>
                    </a:cubicBezTo>
                    <a:cubicBezTo>
                      <a:pt x="106817" y="36290"/>
                      <a:pt x="109371" y="38307"/>
                      <a:pt x="110598" y="42338"/>
                    </a:cubicBezTo>
                    <a:cubicBezTo>
                      <a:pt x="111242" y="44210"/>
                      <a:pt x="111566" y="47773"/>
                      <a:pt x="111566" y="53029"/>
                    </a:cubicBezTo>
                    <a:lnTo>
                      <a:pt x="111566" y="74302"/>
                    </a:lnTo>
                    <a:close/>
                    <a:moveTo>
                      <a:pt x="148070" y="65447"/>
                    </a:moveTo>
                    <a:lnTo>
                      <a:pt x="128739" y="65447"/>
                    </a:lnTo>
                    <a:lnTo>
                      <a:pt x="128739" y="74843"/>
                    </a:lnTo>
                    <a:cubicBezTo>
                      <a:pt x="128739" y="79811"/>
                      <a:pt x="130393" y="82294"/>
                      <a:pt x="133706" y="82294"/>
                    </a:cubicBezTo>
                    <a:cubicBezTo>
                      <a:pt x="136081" y="82294"/>
                      <a:pt x="137522" y="80999"/>
                      <a:pt x="138026" y="78405"/>
                    </a:cubicBezTo>
                    <a:cubicBezTo>
                      <a:pt x="138168" y="77686"/>
                      <a:pt x="138242" y="75490"/>
                      <a:pt x="138242" y="71819"/>
                    </a:cubicBezTo>
                    <a:lnTo>
                      <a:pt x="148069" y="71819"/>
                    </a:lnTo>
                    <a:lnTo>
                      <a:pt x="148069" y="73222"/>
                    </a:lnTo>
                    <a:cubicBezTo>
                      <a:pt x="148069" y="76751"/>
                      <a:pt x="147996" y="78838"/>
                      <a:pt x="147853" y="79487"/>
                    </a:cubicBezTo>
                    <a:cubicBezTo>
                      <a:pt x="147639" y="81429"/>
                      <a:pt x="146885" y="83373"/>
                      <a:pt x="145585" y="85318"/>
                    </a:cubicBezTo>
                    <a:cubicBezTo>
                      <a:pt x="142993" y="89134"/>
                      <a:pt x="139102" y="91042"/>
                      <a:pt x="133919" y="91042"/>
                    </a:cubicBezTo>
                    <a:cubicBezTo>
                      <a:pt x="128954" y="91042"/>
                      <a:pt x="125065" y="89205"/>
                      <a:pt x="122256" y="85535"/>
                    </a:cubicBezTo>
                    <a:cubicBezTo>
                      <a:pt x="120169" y="82871"/>
                      <a:pt x="119126" y="78695"/>
                      <a:pt x="119126" y="73007"/>
                    </a:cubicBezTo>
                    <a:lnTo>
                      <a:pt x="119126" y="54322"/>
                    </a:lnTo>
                    <a:cubicBezTo>
                      <a:pt x="119126" y="48634"/>
                      <a:pt x="120133" y="44458"/>
                      <a:pt x="122147" y="41794"/>
                    </a:cubicBezTo>
                    <a:cubicBezTo>
                      <a:pt x="124956" y="38123"/>
                      <a:pt x="128808" y="36287"/>
                      <a:pt x="133706" y="36287"/>
                    </a:cubicBezTo>
                    <a:cubicBezTo>
                      <a:pt x="138531" y="36287"/>
                      <a:pt x="142349" y="38123"/>
                      <a:pt x="145153" y="41794"/>
                    </a:cubicBezTo>
                    <a:cubicBezTo>
                      <a:pt x="147100" y="44458"/>
                      <a:pt x="148070" y="48634"/>
                      <a:pt x="148070" y="54322"/>
                    </a:cubicBezTo>
                    <a:lnTo>
                      <a:pt x="148070" y="65447"/>
                    </a:lnTo>
                    <a:lnTo>
                      <a:pt x="148070" y="65447"/>
                    </a:lnTo>
                    <a:close/>
                  </a:path>
                </a:pathLst>
              </a:custGeom>
              <a:grpFill/>
              <a:ln w="372"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C17E9F6C-0389-4F69-87E8-1A7559C1F500}"/>
                  </a:ext>
                </a:extLst>
              </p:cNvPr>
              <p:cNvSpPr/>
              <p:nvPr/>
            </p:nvSpPr>
            <p:spPr>
              <a:xfrm>
                <a:off x="11810258" y="6502514"/>
                <a:ext cx="9073" cy="37258"/>
              </a:xfrm>
              <a:custGeom>
                <a:avLst/>
                <a:gdLst>
                  <a:gd name="connsiteX0" fmla="*/ 4860 w 9073"/>
                  <a:gd name="connsiteY0" fmla="*/ 0 h 37258"/>
                  <a:gd name="connsiteX1" fmla="*/ 0 w 9073"/>
                  <a:gd name="connsiteY1" fmla="*/ 2377 h 37258"/>
                  <a:gd name="connsiteX2" fmla="*/ 0 w 9073"/>
                  <a:gd name="connsiteY2" fmla="*/ 34883 h 37258"/>
                  <a:gd name="connsiteX3" fmla="*/ 4860 w 9073"/>
                  <a:gd name="connsiteY3" fmla="*/ 37258 h 37258"/>
                  <a:gd name="connsiteX4" fmla="*/ 9074 w 9073"/>
                  <a:gd name="connsiteY4" fmla="*/ 30022 h 37258"/>
                  <a:gd name="connsiteX5" fmla="*/ 9074 w 9073"/>
                  <a:gd name="connsiteY5" fmla="*/ 7236 h 37258"/>
                  <a:gd name="connsiteX6" fmla="*/ 4860 w 9073"/>
                  <a:gd name="connsiteY6" fmla="*/ 0 h 3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3" h="37258">
                    <a:moveTo>
                      <a:pt x="4860" y="0"/>
                    </a:moveTo>
                    <a:cubicBezTo>
                      <a:pt x="3203" y="0"/>
                      <a:pt x="1585" y="795"/>
                      <a:pt x="0" y="2377"/>
                    </a:cubicBezTo>
                    <a:lnTo>
                      <a:pt x="0" y="34883"/>
                    </a:lnTo>
                    <a:cubicBezTo>
                      <a:pt x="1584" y="36466"/>
                      <a:pt x="3203" y="37258"/>
                      <a:pt x="4860" y="37258"/>
                    </a:cubicBezTo>
                    <a:cubicBezTo>
                      <a:pt x="7666" y="37258"/>
                      <a:pt x="9074" y="34848"/>
                      <a:pt x="9074" y="30022"/>
                    </a:cubicBezTo>
                    <a:lnTo>
                      <a:pt x="9074" y="7236"/>
                    </a:lnTo>
                    <a:cubicBezTo>
                      <a:pt x="9073" y="2411"/>
                      <a:pt x="7669" y="0"/>
                      <a:pt x="4860" y="0"/>
                    </a:cubicBezTo>
                    <a:close/>
                  </a:path>
                </a:pathLst>
              </a:custGeom>
              <a:grpFill/>
              <a:ln w="372"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E10E328D-2CB6-4D7A-A1B0-8BC484E29D4A}"/>
                  </a:ext>
                </a:extLst>
              </p:cNvPr>
              <p:cNvSpPr/>
              <p:nvPr/>
            </p:nvSpPr>
            <p:spPr>
              <a:xfrm>
                <a:off x="11846116" y="6502514"/>
                <a:ext cx="9718" cy="12310"/>
              </a:xfrm>
              <a:custGeom>
                <a:avLst/>
                <a:gdLst>
                  <a:gd name="connsiteX0" fmla="*/ 4860 w 9718"/>
                  <a:gd name="connsiteY0" fmla="*/ 0 h 12310"/>
                  <a:gd name="connsiteX1" fmla="*/ 0 w 9718"/>
                  <a:gd name="connsiteY1" fmla="*/ 7342 h 12310"/>
                  <a:gd name="connsiteX2" fmla="*/ 0 w 9718"/>
                  <a:gd name="connsiteY2" fmla="*/ 12310 h 12310"/>
                  <a:gd name="connsiteX3" fmla="*/ 9719 w 9718"/>
                  <a:gd name="connsiteY3" fmla="*/ 12310 h 12310"/>
                  <a:gd name="connsiteX4" fmla="*/ 9719 w 9718"/>
                  <a:gd name="connsiteY4" fmla="*/ 7342 h 12310"/>
                  <a:gd name="connsiteX5" fmla="*/ 4860 w 9718"/>
                  <a:gd name="connsiteY5" fmla="*/ 0 h 1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8" h="12310">
                    <a:moveTo>
                      <a:pt x="4860" y="0"/>
                    </a:moveTo>
                    <a:cubicBezTo>
                      <a:pt x="1620" y="0"/>
                      <a:pt x="0" y="2449"/>
                      <a:pt x="0" y="7342"/>
                    </a:cubicBezTo>
                    <a:lnTo>
                      <a:pt x="0" y="12310"/>
                    </a:lnTo>
                    <a:lnTo>
                      <a:pt x="9719" y="12310"/>
                    </a:lnTo>
                    <a:lnTo>
                      <a:pt x="9719" y="7342"/>
                    </a:lnTo>
                    <a:cubicBezTo>
                      <a:pt x="9719" y="2447"/>
                      <a:pt x="8098" y="0"/>
                      <a:pt x="4860" y="0"/>
                    </a:cubicBezTo>
                    <a:close/>
                  </a:path>
                </a:pathLst>
              </a:custGeom>
              <a:grpFill/>
              <a:ln w="372"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5DCD05D9-95BE-4743-8821-9BB14D53FF48}"/>
                  </a:ext>
                </a:extLst>
              </p:cNvPr>
              <p:cNvSpPr/>
              <p:nvPr/>
            </p:nvSpPr>
            <p:spPr>
              <a:xfrm>
                <a:off x="11743195" y="6375400"/>
                <a:ext cx="37473" cy="72359"/>
              </a:xfrm>
              <a:custGeom>
                <a:avLst/>
                <a:gdLst>
                  <a:gd name="connsiteX0" fmla="*/ 13609 w 37473"/>
                  <a:gd name="connsiteY0" fmla="*/ 43091 h 72359"/>
                  <a:gd name="connsiteX1" fmla="*/ 13609 w 37473"/>
                  <a:gd name="connsiteY1" fmla="*/ 72360 h 72359"/>
                  <a:gd name="connsiteX2" fmla="*/ 24408 w 37473"/>
                  <a:gd name="connsiteY2" fmla="*/ 72360 h 72359"/>
                  <a:gd name="connsiteX3" fmla="*/ 24408 w 37473"/>
                  <a:gd name="connsiteY3" fmla="*/ 43091 h 72359"/>
                  <a:gd name="connsiteX4" fmla="*/ 37474 w 37473"/>
                  <a:gd name="connsiteY4" fmla="*/ 0 h 72359"/>
                  <a:gd name="connsiteX5" fmla="*/ 26458 w 37473"/>
                  <a:gd name="connsiteY5" fmla="*/ 0 h 72359"/>
                  <a:gd name="connsiteX6" fmla="*/ 19116 w 37473"/>
                  <a:gd name="connsiteY6" fmla="*/ 28404 h 72359"/>
                  <a:gd name="connsiteX7" fmla="*/ 11447 w 37473"/>
                  <a:gd name="connsiteY7" fmla="*/ 0 h 72359"/>
                  <a:gd name="connsiteX8" fmla="*/ 0 w 37473"/>
                  <a:gd name="connsiteY8" fmla="*/ 0 h 72359"/>
                  <a:gd name="connsiteX9" fmla="*/ 7020 w 37473"/>
                  <a:gd name="connsiteY9" fmla="*/ 20196 h 72359"/>
                  <a:gd name="connsiteX10" fmla="*/ 13609 w 37473"/>
                  <a:gd name="connsiteY10" fmla="*/ 43091 h 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73" h="72359">
                    <a:moveTo>
                      <a:pt x="13609" y="43091"/>
                    </a:moveTo>
                    <a:lnTo>
                      <a:pt x="13609" y="72360"/>
                    </a:lnTo>
                    <a:lnTo>
                      <a:pt x="24408" y="72360"/>
                    </a:lnTo>
                    <a:lnTo>
                      <a:pt x="24408" y="43091"/>
                    </a:lnTo>
                    <a:lnTo>
                      <a:pt x="37474" y="0"/>
                    </a:lnTo>
                    <a:lnTo>
                      <a:pt x="26458" y="0"/>
                    </a:lnTo>
                    <a:lnTo>
                      <a:pt x="19116" y="28404"/>
                    </a:lnTo>
                    <a:lnTo>
                      <a:pt x="11447" y="0"/>
                    </a:lnTo>
                    <a:lnTo>
                      <a:pt x="0" y="0"/>
                    </a:lnTo>
                    <a:cubicBezTo>
                      <a:pt x="2016" y="6049"/>
                      <a:pt x="4356" y="12780"/>
                      <a:pt x="7020" y="20196"/>
                    </a:cubicBezTo>
                    <a:cubicBezTo>
                      <a:pt x="10405" y="30131"/>
                      <a:pt x="12599" y="37765"/>
                      <a:pt x="13609" y="43091"/>
                    </a:cubicBezTo>
                    <a:close/>
                  </a:path>
                </a:pathLst>
              </a:custGeom>
              <a:grpFill/>
              <a:ln w="372"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C55961F2-FEB0-4CDE-9CB1-0AAFF17E1F1B}"/>
                  </a:ext>
                </a:extLst>
              </p:cNvPr>
              <p:cNvSpPr/>
              <p:nvPr/>
            </p:nvSpPr>
            <p:spPr>
              <a:xfrm>
                <a:off x="11780776" y="6393219"/>
                <a:ext cx="28834" cy="55296"/>
              </a:xfrm>
              <a:custGeom>
                <a:avLst/>
                <a:gdLst>
                  <a:gd name="connsiteX0" fmla="*/ 14364 w 28834"/>
                  <a:gd name="connsiteY0" fmla="*/ 55297 h 55296"/>
                  <a:gd name="connsiteX1" fmla="*/ 25811 w 28834"/>
                  <a:gd name="connsiteY1" fmla="*/ 49789 h 55296"/>
                  <a:gd name="connsiteX2" fmla="*/ 28835 w 28834"/>
                  <a:gd name="connsiteY2" fmla="*/ 37045 h 55296"/>
                  <a:gd name="connsiteX3" fmla="*/ 28835 w 28834"/>
                  <a:gd name="connsiteY3" fmla="*/ 18144 h 55296"/>
                  <a:gd name="connsiteX4" fmla="*/ 25811 w 28834"/>
                  <a:gd name="connsiteY4" fmla="*/ 5508 h 55296"/>
                  <a:gd name="connsiteX5" fmla="*/ 14364 w 28834"/>
                  <a:gd name="connsiteY5" fmla="*/ 0 h 55296"/>
                  <a:gd name="connsiteX6" fmla="*/ 3023 w 28834"/>
                  <a:gd name="connsiteY6" fmla="*/ 5508 h 55296"/>
                  <a:gd name="connsiteX7" fmla="*/ 0 w 28834"/>
                  <a:gd name="connsiteY7" fmla="*/ 18144 h 55296"/>
                  <a:gd name="connsiteX8" fmla="*/ 0 w 28834"/>
                  <a:gd name="connsiteY8" fmla="*/ 37045 h 55296"/>
                  <a:gd name="connsiteX9" fmla="*/ 3023 w 28834"/>
                  <a:gd name="connsiteY9" fmla="*/ 49788 h 55296"/>
                  <a:gd name="connsiteX10" fmla="*/ 14364 w 28834"/>
                  <a:gd name="connsiteY10" fmla="*/ 55297 h 55296"/>
                  <a:gd name="connsiteX11" fmla="*/ 9719 w 28834"/>
                  <a:gd name="connsiteY11" fmla="*/ 16200 h 55296"/>
                  <a:gd name="connsiteX12" fmla="*/ 14364 w 28834"/>
                  <a:gd name="connsiteY12" fmla="*/ 8748 h 55296"/>
                  <a:gd name="connsiteX13" fmla="*/ 19007 w 28834"/>
                  <a:gd name="connsiteY13" fmla="*/ 16200 h 55296"/>
                  <a:gd name="connsiteX14" fmla="*/ 19007 w 28834"/>
                  <a:gd name="connsiteY14" fmla="*/ 38879 h 55296"/>
                  <a:gd name="connsiteX15" fmla="*/ 14364 w 28834"/>
                  <a:gd name="connsiteY15" fmla="*/ 46439 h 55296"/>
                  <a:gd name="connsiteX16" fmla="*/ 9719 w 28834"/>
                  <a:gd name="connsiteY16" fmla="*/ 38879 h 55296"/>
                  <a:gd name="connsiteX17" fmla="*/ 9719 w 28834"/>
                  <a:gd name="connsiteY17" fmla="*/ 16200 h 5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34" h="55296">
                    <a:moveTo>
                      <a:pt x="14364" y="55297"/>
                    </a:moveTo>
                    <a:cubicBezTo>
                      <a:pt x="19332" y="55297"/>
                      <a:pt x="23147" y="53460"/>
                      <a:pt x="25811" y="49789"/>
                    </a:cubicBezTo>
                    <a:cubicBezTo>
                      <a:pt x="27828" y="47124"/>
                      <a:pt x="28835" y="42876"/>
                      <a:pt x="28835" y="37045"/>
                    </a:cubicBezTo>
                    <a:lnTo>
                      <a:pt x="28835" y="18144"/>
                    </a:lnTo>
                    <a:cubicBezTo>
                      <a:pt x="28835" y="12385"/>
                      <a:pt x="27825" y="8172"/>
                      <a:pt x="25811" y="5508"/>
                    </a:cubicBezTo>
                    <a:cubicBezTo>
                      <a:pt x="23147" y="1836"/>
                      <a:pt x="19332" y="0"/>
                      <a:pt x="14364" y="0"/>
                    </a:cubicBezTo>
                    <a:cubicBezTo>
                      <a:pt x="9538" y="0"/>
                      <a:pt x="5758" y="1836"/>
                      <a:pt x="3023" y="5508"/>
                    </a:cubicBezTo>
                    <a:cubicBezTo>
                      <a:pt x="1008" y="8172"/>
                      <a:pt x="0" y="12385"/>
                      <a:pt x="0" y="18144"/>
                    </a:cubicBezTo>
                    <a:lnTo>
                      <a:pt x="0" y="37045"/>
                    </a:lnTo>
                    <a:cubicBezTo>
                      <a:pt x="0" y="42804"/>
                      <a:pt x="1007" y="47053"/>
                      <a:pt x="3023" y="49788"/>
                    </a:cubicBezTo>
                    <a:cubicBezTo>
                      <a:pt x="5759" y="53460"/>
                      <a:pt x="9538" y="55297"/>
                      <a:pt x="14364" y="55297"/>
                    </a:cubicBezTo>
                    <a:close/>
                    <a:moveTo>
                      <a:pt x="9719" y="16200"/>
                    </a:moveTo>
                    <a:cubicBezTo>
                      <a:pt x="9719" y="11232"/>
                      <a:pt x="11267" y="8748"/>
                      <a:pt x="14364" y="8748"/>
                    </a:cubicBezTo>
                    <a:cubicBezTo>
                      <a:pt x="17460" y="8748"/>
                      <a:pt x="19007" y="11232"/>
                      <a:pt x="19007" y="16200"/>
                    </a:cubicBezTo>
                    <a:lnTo>
                      <a:pt x="19007" y="38879"/>
                    </a:lnTo>
                    <a:cubicBezTo>
                      <a:pt x="19007" y="43921"/>
                      <a:pt x="17460" y="46439"/>
                      <a:pt x="14364" y="46439"/>
                    </a:cubicBezTo>
                    <a:cubicBezTo>
                      <a:pt x="11267" y="46439"/>
                      <a:pt x="9719" y="43919"/>
                      <a:pt x="9719" y="38879"/>
                    </a:cubicBezTo>
                    <a:lnTo>
                      <a:pt x="9719" y="16200"/>
                    </a:lnTo>
                    <a:close/>
                  </a:path>
                </a:pathLst>
              </a:custGeom>
              <a:grpFill/>
              <a:ln w="372"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CEA1102C-244B-447F-8ED8-84EF1E27170E}"/>
                  </a:ext>
                </a:extLst>
              </p:cNvPr>
              <p:cNvSpPr/>
              <p:nvPr/>
            </p:nvSpPr>
            <p:spPr>
              <a:xfrm>
                <a:off x="11817601" y="6393867"/>
                <a:ext cx="28190" cy="54648"/>
              </a:xfrm>
              <a:custGeom>
                <a:avLst/>
                <a:gdLst>
                  <a:gd name="connsiteX0" fmla="*/ 7236 w 28190"/>
                  <a:gd name="connsiteY0" fmla="*/ 54648 h 54648"/>
                  <a:gd name="connsiteX1" fmla="*/ 18362 w 28190"/>
                  <a:gd name="connsiteY1" fmla="*/ 47951 h 54648"/>
                  <a:gd name="connsiteX2" fmla="*/ 18362 w 28190"/>
                  <a:gd name="connsiteY2" fmla="*/ 53891 h 54648"/>
                  <a:gd name="connsiteX3" fmla="*/ 28190 w 28190"/>
                  <a:gd name="connsiteY3" fmla="*/ 53891 h 54648"/>
                  <a:gd name="connsiteX4" fmla="*/ 28190 w 28190"/>
                  <a:gd name="connsiteY4" fmla="*/ 0 h 54648"/>
                  <a:gd name="connsiteX5" fmla="*/ 18362 w 28190"/>
                  <a:gd name="connsiteY5" fmla="*/ 0 h 54648"/>
                  <a:gd name="connsiteX6" fmla="*/ 18362 w 28190"/>
                  <a:gd name="connsiteY6" fmla="*/ 41147 h 54648"/>
                  <a:gd name="connsiteX7" fmla="*/ 12204 w 28190"/>
                  <a:gd name="connsiteY7" fmla="*/ 45790 h 54648"/>
                  <a:gd name="connsiteX8" fmla="*/ 9936 w 28190"/>
                  <a:gd name="connsiteY8" fmla="*/ 43415 h 54648"/>
                  <a:gd name="connsiteX9" fmla="*/ 9828 w 28190"/>
                  <a:gd name="connsiteY9" fmla="*/ 39634 h 54648"/>
                  <a:gd name="connsiteX10" fmla="*/ 9828 w 28190"/>
                  <a:gd name="connsiteY10" fmla="*/ 0 h 54648"/>
                  <a:gd name="connsiteX11" fmla="*/ 0 w 28190"/>
                  <a:gd name="connsiteY11" fmla="*/ 0 h 54648"/>
                  <a:gd name="connsiteX12" fmla="*/ 0 w 28190"/>
                  <a:gd name="connsiteY12" fmla="*/ 42552 h 54648"/>
                  <a:gd name="connsiteX13" fmla="*/ 865 w 28190"/>
                  <a:gd name="connsiteY13" fmla="*/ 50651 h 54648"/>
                  <a:gd name="connsiteX14" fmla="*/ 7236 w 28190"/>
                  <a:gd name="connsiteY14" fmla="*/ 54648 h 5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90" h="54648">
                    <a:moveTo>
                      <a:pt x="7236" y="54648"/>
                    </a:moveTo>
                    <a:cubicBezTo>
                      <a:pt x="10839" y="54648"/>
                      <a:pt x="14547" y="52416"/>
                      <a:pt x="18362" y="47951"/>
                    </a:cubicBezTo>
                    <a:lnTo>
                      <a:pt x="18362" y="53891"/>
                    </a:lnTo>
                    <a:lnTo>
                      <a:pt x="28190" y="53891"/>
                    </a:lnTo>
                    <a:lnTo>
                      <a:pt x="28190" y="0"/>
                    </a:lnTo>
                    <a:lnTo>
                      <a:pt x="18362" y="0"/>
                    </a:lnTo>
                    <a:lnTo>
                      <a:pt x="18362" y="41147"/>
                    </a:lnTo>
                    <a:cubicBezTo>
                      <a:pt x="16202" y="44244"/>
                      <a:pt x="14151" y="45790"/>
                      <a:pt x="12204" y="45790"/>
                    </a:cubicBezTo>
                    <a:cubicBezTo>
                      <a:pt x="10907" y="45790"/>
                      <a:pt x="10151" y="44999"/>
                      <a:pt x="9936" y="43415"/>
                    </a:cubicBezTo>
                    <a:cubicBezTo>
                      <a:pt x="9864" y="43271"/>
                      <a:pt x="9828" y="42009"/>
                      <a:pt x="9828" y="39634"/>
                    </a:cubicBezTo>
                    <a:lnTo>
                      <a:pt x="9828" y="0"/>
                    </a:lnTo>
                    <a:lnTo>
                      <a:pt x="0" y="0"/>
                    </a:lnTo>
                    <a:lnTo>
                      <a:pt x="0" y="42552"/>
                    </a:lnTo>
                    <a:cubicBezTo>
                      <a:pt x="0" y="46223"/>
                      <a:pt x="290" y="48922"/>
                      <a:pt x="865" y="50651"/>
                    </a:cubicBezTo>
                    <a:cubicBezTo>
                      <a:pt x="1802" y="53316"/>
                      <a:pt x="3925" y="54648"/>
                      <a:pt x="7236" y="54648"/>
                    </a:cubicBezTo>
                    <a:close/>
                  </a:path>
                </a:pathLst>
              </a:custGeom>
              <a:grpFill/>
              <a:ln w="372" cap="flat">
                <a:noFill/>
                <a:prstDash val="solid"/>
                <a:miter/>
              </a:ln>
            </p:spPr>
            <p:txBody>
              <a:bodyPr rtlCol="0" anchor="ctr"/>
              <a:lstStyle/>
              <a:p>
                <a:endParaRPr lang="fr-FR"/>
              </a:p>
            </p:txBody>
          </p:sp>
        </p:grpSp>
      </p:grpSp>
      <p:grpSp>
        <p:nvGrpSpPr>
          <p:cNvPr id="36" name="Graphique 34">
            <a:extLst>
              <a:ext uri="{FF2B5EF4-FFF2-40B4-BE49-F238E27FC236}">
                <a16:creationId xmlns:a16="http://schemas.microsoft.com/office/drawing/2014/main" id="{033AD922-7AA4-4889-A4AE-40AD56F87FA3}"/>
              </a:ext>
            </a:extLst>
          </p:cNvPr>
          <p:cNvGrpSpPr/>
          <p:nvPr/>
        </p:nvGrpSpPr>
        <p:grpSpPr>
          <a:xfrm>
            <a:off x="8980406" y="6362240"/>
            <a:ext cx="199111" cy="199111"/>
            <a:chOff x="8204200" y="3295650"/>
            <a:chExt cx="266700" cy="266700"/>
          </a:xfrm>
          <a:solidFill>
            <a:schemeClr val="accent1"/>
          </a:solidFill>
        </p:grpSpPr>
        <p:sp>
          <p:nvSpPr>
            <p:cNvPr id="37" name="Forme libre : forme 36">
              <a:extLst>
                <a:ext uri="{FF2B5EF4-FFF2-40B4-BE49-F238E27FC236}">
                  <a16:creationId xmlns:a16="http://schemas.microsoft.com/office/drawing/2014/main" id="{DE1A89D0-235D-439D-A6EF-17D7369E6730}"/>
                </a:ext>
              </a:extLst>
            </p:cNvPr>
            <p:cNvSpPr/>
            <p:nvPr/>
          </p:nvSpPr>
          <p:spPr>
            <a:xfrm>
              <a:off x="8204200" y="3320653"/>
              <a:ext cx="266700" cy="216693"/>
            </a:xfrm>
            <a:custGeom>
              <a:avLst/>
              <a:gdLst>
                <a:gd name="connsiteX0" fmla="*/ 266700 w 266700"/>
                <a:gd name="connsiteY0" fmla="*/ 25653 h 216693"/>
                <a:gd name="connsiteX1" fmla="*/ 235196 w 266700"/>
                <a:gd name="connsiteY1" fmla="*/ 34288 h 216693"/>
                <a:gd name="connsiteX2" fmla="*/ 259249 w 266700"/>
                <a:gd name="connsiteY2" fmla="*/ 4067 h 216693"/>
                <a:gd name="connsiteX3" fmla="*/ 224578 w 266700"/>
                <a:gd name="connsiteY3" fmla="*/ 17302 h 216693"/>
                <a:gd name="connsiteX4" fmla="*/ 184640 w 266700"/>
                <a:gd name="connsiteY4" fmla="*/ 0 h 216693"/>
                <a:gd name="connsiteX5" fmla="*/ 130000 w 266700"/>
                <a:gd name="connsiteY5" fmla="*/ 54690 h 216693"/>
                <a:gd name="connsiteX6" fmla="*/ 131266 w 266700"/>
                <a:gd name="connsiteY6" fmla="*/ 67158 h 216693"/>
                <a:gd name="connsiteX7" fmla="*/ 18569 w 266700"/>
                <a:gd name="connsiteY7" fmla="*/ 9968 h 216693"/>
                <a:gd name="connsiteX8" fmla="*/ 11085 w 266700"/>
                <a:gd name="connsiteY8" fmla="*/ 37605 h 216693"/>
                <a:gd name="connsiteX9" fmla="*/ 35371 w 266700"/>
                <a:gd name="connsiteY9" fmla="*/ 83044 h 216693"/>
                <a:gd name="connsiteX10" fmla="*/ 10668 w 266700"/>
                <a:gd name="connsiteY10" fmla="*/ 76310 h 216693"/>
                <a:gd name="connsiteX11" fmla="*/ 10668 w 266700"/>
                <a:gd name="connsiteY11" fmla="*/ 76910 h 216693"/>
                <a:gd name="connsiteX12" fmla="*/ 54473 w 266700"/>
                <a:gd name="connsiteY12" fmla="*/ 130633 h 216693"/>
                <a:gd name="connsiteX13" fmla="*/ 40138 w 266700"/>
                <a:gd name="connsiteY13" fmla="*/ 132433 h 216693"/>
                <a:gd name="connsiteX14" fmla="*/ 29787 w 266700"/>
                <a:gd name="connsiteY14" fmla="*/ 131500 h 216693"/>
                <a:gd name="connsiteX15" fmla="*/ 80877 w 266700"/>
                <a:gd name="connsiteY15" fmla="*/ 169588 h 216693"/>
                <a:gd name="connsiteX16" fmla="*/ 13085 w 266700"/>
                <a:gd name="connsiteY16" fmla="*/ 192907 h 216693"/>
                <a:gd name="connsiteX17" fmla="*/ 0 w 266700"/>
                <a:gd name="connsiteY17" fmla="*/ 192157 h 216693"/>
                <a:gd name="connsiteX18" fmla="*/ 83877 w 266700"/>
                <a:gd name="connsiteY18" fmla="*/ 216694 h 216693"/>
                <a:gd name="connsiteX19" fmla="*/ 239497 w 266700"/>
                <a:gd name="connsiteY19" fmla="*/ 61108 h 216693"/>
                <a:gd name="connsiteX20" fmla="*/ 239297 w 266700"/>
                <a:gd name="connsiteY20" fmla="*/ 54040 h 216693"/>
                <a:gd name="connsiteX21" fmla="*/ 266700 w 266700"/>
                <a:gd name="connsiteY21" fmla="*/ 25653 h 2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216693">
                  <a:moveTo>
                    <a:pt x="266700" y="25653"/>
                  </a:moveTo>
                  <a:cubicBezTo>
                    <a:pt x="256782" y="30004"/>
                    <a:pt x="246214" y="32887"/>
                    <a:pt x="235196" y="34288"/>
                  </a:cubicBezTo>
                  <a:cubicBezTo>
                    <a:pt x="246531" y="27520"/>
                    <a:pt x="255182" y="16885"/>
                    <a:pt x="259249" y="4067"/>
                  </a:cubicBezTo>
                  <a:cubicBezTo>
                    <a:pt x="248681" y="10368"/>
                    <a:pt x="237013" y="14819"/>
                    <a:pt x="224578" y="17302"/>
                  </a:cubicBezTo>
                  <a:cubicBezTo>
                    <a:pt x="214543" y="6617"/>
                    <a:pt x="200242" y="0"/>
                    <a:pt x="184640" y="0"/>
                  </a:cubicBezTo>
                  <a:cubicBezTo>
                    <a:pt x="154369" y="0"/>
                    <a:pt x="130000" y="24570"/>
                    <a:pt x="130000" y="54690"/>
                  </a:cubicBezTo>
                  <a:cubicBezTo>
                    <a:pt x="130000" y="59024"/>
                    <a:pt x="130366" y="63191"/>
                    <a:pt x="131266" y="67158"/>
                  </a:cubicBezTo>
                  <a:cubicBezTo>
                    <a:pt x="85811" y="64941"/>
                    <a:pt x="45589" y="43155"/>
                    <a:pt x="18569" y="9968"/>
                  </a:cubicBezTo>
                  <a:cubicBezTo>
                    <a:pt x="13852" y="18152"/>
                    <a:pt x="11085" y="27520"/>
                    <a:pt x="11085" y="37605"/>
                  </a:cubicBezTo>
                  <a:cubicBezTo>
                    <a:pt x="11085" y="56540"/>
                    <a:pt x="20836" y="73326"/>
                    <a:pt x="35371" y="83044"/>
                  </a:cubicBezTo>
                  <a:cubicBezTo>
                    <a:pt x="26587" y="82877"/>
                    <a:pt x="17969" y="80327"/>
                    <a:pt x="10668" y="76310"/>
                  </a:cubicBezTo>
                  <a:cubicBezTo>
                    <a:pt x="10668" y="76476"/>
                    <a:pt x="10668" y="76693"/>
                    <a:pt x="10668" y="76910"/>
                  </a:cubicBezTo>
                  <a:cubicBezTo>
                    <a:pt x="10668" y="103480"/>
                    <a:pt x="29620" y="125549"/>
                    <a:pt x="54473" y="130633"/>
                  </a:cubicBezTo>
                  <a:cubicBezTo>
                    <a:pt x="50023" y="131850"/>
                    <a:pt x="45172" y="132433"/>
                    <a:pt x="40138" y="132433"/>
                  </a:cubicBezTo>
                  <a:cubicBezTo>
                    <a:pt x="36638" y="132433"/>
                    <a:pt x="33104" y="132233"/>
                    <a:pt x="29787" y="131500"/>
                  </a:cubicBezTo>
                  <a:cubicBezTo>
                    <a:pt x="36871" y="153152"/>
                    <a:pt x="56974" y="169071"/>
                    <a:pt x="80877" y="169588"/>
                  </a:cubicBezTo>
                  <a:cubicBezTo>
                    <a:pt x="62274" y="184140"/>
                    <a:pt x="38655" y="192907"/>
                    <a:pt x="13085" y="192907"/>
                  </a:cubicBezTo>
                  <a:cubicBezTo>
                    <a:pt x="8601" y="192907"/>
                    <a:pt x="4301" y="192707"/>
                    <a:pt x="0" y="192157"/>
                  </a:cubicBezTo>
                  <a:cubicBezTo>
                    <a:pt x="24220" y="207776"/>
                    <a:pt x="52923" y="216694"/>
                    <a:pt x="83877" y="216694"/>
                  </a:cubicBezTo>
                  <a:cubicBezTo>
                    <a:pt x="184490" y="216694"/>
                    <a:pt x="239497" y="133350"/>
                    <a:pt x="239497" y="61108"/>
                  </a:cubicBezTo>
                  <a:cubicBezTo>
                    <a:pt x="239497" y="58691"/>
                    <a:pt x="239413" y="56357"/>
                    <a:pt x="239297" y="54040"/>
                  </a:cubicBezTo>
                  <a:cubicBezTo>
                    <a:pt x="250148" y="46339"/>
                    <a:pt x="259266" y="36721"/>
                    <a:pt x="266700" y="25653"/>
                  </a:cubicBezTo>
                  <a:close/>
                </a:path>
              </a:pathLst>
            </a:custGeom>
            <a:grpFill/>
            <a:ln w="521" cap="flat">
              <a:noFill/>
              <a:prstDash val="solid"/>
              <a:miter/>
            </a:ln>
          </p:spPr>
          <p:txBody>
            <a:bodyPr rtlCol="0" anchor="ctr"/>
            <a:lstStyle/>
            <a:p>
              <a:endParaRPr lang="fr-FR"/>
            </a:p>
          </p:txBody>
        </p:sp>
      </p:grpSp>
      <p:grpSp>
        <p:nvGrpSpPr>
          <p:cNvPr id="38" name="Graphique 32">
            <a:extLst>
              <a:ext uri="{FF2B5EF4-FFF2-40B4-BE49-F238E27FC236}">
                <a16:creationId xmlns:a16="http://schemas.microsoft.com/office/drawing/2014/main" id="{69FB53BB-344F-4FB8-A41A-86ECDE84C886}"/>
              </a:ext>
            </a:extLst>
          </p:cNvPr>
          <p:cNvGrpSpPr/>
          <p:nvPr/>
        </p:nvGrpSpPr>
        <p:grpSpPr>
          <a:xfrm>
            <a:off x="7210267" y="6362629"/>
            <a:ext cx="198333" cy="198333"/>
            <a:chOff x="2637814" y="3296171"/>
            <a:chExt cx="265658" cy="265658"/>
          </a:xfrm>
          <a:solidFill>
            <a:schemeClr val="accent1"/>
          </a:solidFill>
        </p:grpSpPr>
        <p:sp>
          <p:nvSpPr>
            <p:cNvPr id="39" name="Forme libre : forme 38">
              <a:extLst>
                <a:ext uri="{FF2B5EF4-FFF2-40B4-BE49-F238E27FC236}">
                  <a16:creationId xmlns:a16="http://schemas.microsoft.com/office/drawing/2014/main" id="{54A8E5D0-F1E3-470D-A155-503DBEA51365}"/>
                </a:ext>
              </a:extLst>
            </p:cNvPr>
            <p:cNvSpPr/>
            <p:nvPr/>
          </p:nvSpPr>
          <p:spPr>
            <a:xfrm>
              <a:off x="2637814" y="3296171"/>
              <a:ext cx="265658" cy="265658"/>
            </a:xfrm>
            <a:custGeom>
              <a:avLst/>
              <a:gdLst>
                <a:gd name="connsiteX0" fmla="*/ 239092 w 265658"/>
                <a:gd name="connsiteY0" fmla="*/ 0 h 265658"/>
                <a:gd name="connsiteX1" fmla="*/ 26566 w 265658"/>
                <a:gd name="connsiteY1" fmla="*/ 0 h 265658"/>
                <a:gd name="connsiteX2" fmla="*/ 0 w 265658"/>
                <a:gd name="connsiteY2" fmla="*/ 26566 h 265658"/>
                <a:gd name="connsiteX3" fmla="*/ 0 w 265658"/>
                <a:gd name="connsiteY3" fmla="*/ 239092 h 265658"/>
                <a:gd name="connsiteX4" fmla="*/ 26566 w 265658"/>
                <a:gd name="connsiteY4" fmla="*/ 265658 h 265658"/>
                <a:gd name="connsiteX5" fmla="*/ 239092 w 265658"/>
                <a:gd name="connsiteY5" fmla="*/ 265658 h 265658"/>
                <a:gd name="connsiteX6" fmla="*/ 265658 w 265658"/>
                <a:gd name="connsiteY6" fmla="*/ 239092 h 265658"/>
                <a:gd name="connsiteX7" fmla="*/ 265658 w 265658"/>
                <a:gd name="connsiteY7" fmla="*/ 26566 h 265658"/>
                <a:gd name="connsiteX8" fmla="*/ 239092 w 265658"/>
                <a:gd name="connsiteY8" fmla="*/ 0 h 265658"/>
                <a:gd name="connsiteX9" fmla="*/ 79697 w 265658"/>
                <a:gd name="connsiteY9" fmla="*/ 225809 h 265658"/>
                <a:gd name="connsiteX10" fmla="*/ 39849 w 265658"/>
                <a:gd name="connsiteY10" fmla="*/ 225809 h 265658"/>
                <a:gd name="connsiteX11" fmla="*/ 39849 w 265658"/>
                <a:gd name="connsiteY11" fmla="*/ 106263 h 265658"/>
                <a:gd name="connsiteX12" fmla="*/ 79697 w 265658"/>
                <a:gd name="connsiteY12" fmla="*/ 106263 h 265658"/>
                <a:gd name="connsiteX13" fmla="*/ 79697 w 265658"/>
                <a:gd name="connsiteY13" fmla="*/ 225809 h 265658"/>
                <a:gd name="connsiteX14" fmla="*/ 59773 w 265658"/>
                <a:gd name="connsiteY14" fmla="*/ 83682 h 265658"/>
                <a:gd name="connsiteX15" fmla="*/ 35864 w 265658"/>
                <a:gd name="connsiteY15" fmla="*/ 59773 h 265658"/>
                <a:gd name="connsiteX16" fmla="*/ 59773 w 265658"/>
                <a:gd name="connsiteY16" fmla="*/ 35864 h 265658"/>
                <a:gd name="connsiteX17" fmla="*/ 83682 w 265658"/>
                <a:gd name="connsiteY17" fmla="*/ 59773 h 265658"/>
                <a:gd name="connsiteX18" fmla="*/ 59773 w 265658"/>
                <a:gd name="connsiteY18" fmla="*/ 83682 h 265658"/>
                <a:gd name="connsiteX19" fmla="*/ 225809 w 265658"/>
                <a:gd name="connsiteY19" fmla="*/ 225809 h 265658"/>
                <a:gd name="connsiteX20" fmla="*/ 185961 w 265658"/>
                <a:gd name="connsiteY20" fmla="*/ 225809 h 265658"/>
                <a:gd name="connsiteX21" fmla="*/ 185961 w 265658"/>
                <a:gd name="connsiteY21" fmla="*/ 155410 h 265658"/>
                <a:gd name="connsiteX22" fmla="*/ 166036 w 265658"/>
                <a:gd name="connsiteY22" fmla="*/ 135486 h 265658"/>
                <a:gd name="connsiteX23" fmla="*/ 146112 w 265658"/>
                <a:gd name="connsiteY23" fmla="*/ 155410 h 265658"/>
                <a:gd name="connsiteX24" fmla="*/ 146112 w 265658"/>
                <a:gd name="connsiteY24" fmla="*/ 225809 h 265658"/>
                <a:gd name="connsiteX25" fmla="*/ 106263 w 265658"/>
                <a:gd name="connsiteY25" fmla="*/ 225809 h 265658"/>
                <a:gd name="connsiteX26" fmla="*/ 106263 w 265658"/>
                <a:gd name="connsiteY26" fmla="*/ 106263 h 265658"/>
                <a:gd name="connsiteX27" fmla="*/ 146112 w 265658"/>
                <a:gd name="connsiteY27" fmla="*/ 106263 h 265658"/>
                <a:gd name="connsiteX28" fmla="*/ 146112 w 265658"/>
                <a:gd name="connsiteY28" fmla="*/ 122203 h 265658"/>
                <a:gd name="connsiteX29" fmla="*/ 179319 w 265658"/>
                <a:gd name="connsiteY29" fmla="*/ 103607 h 265658"/>
                <a:gd name="connsiteX30" fmla="*/ 225809 w 265658"/>
                <a:gd name="connsiteY30" fmla="*/ 150097 h 265658"/>
                <a:gd name="connsiteX31" fmla="*/ 225809 w 265658"/>
                <a:gd name="connsiteY31" fmla="*/ 225809 h 26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5658" h="265658">
                  <a:moveTo>
                    <a:pt x="239092" y="0"/>
                  </a:moveTo>
                  <a:lnTo>
                    <a:pt x="26566" y="0"/>
                  </a:lnTo>
                  <a:cubicBezTo>
                    <a:pt x="11955" y="0"/>
                    <a:pt x="0" y="11955"/>
                    <a:pt x="0" y="26566"/>
                  </a:cubicBezTo>
                  <a:lnTo>
                    <a:pt x="0" y="239092"/>
                  </a:lnTo>
                  <a:cubicBezTo>
                    <a:pt x="0" y="253703"/>
                    <a:pt x="11955" y="265658"/>
                    <a:pt x="26566" y="265658"/>
                  </a:cubicBezTo>
                  <a:lnTo>
                    <a:pt x="239092" y="265658"/>
                  </a:lnTo>
                  <a:cubicBezTo>
                    <a:pt x="253703" y="265658"/>
                    <a:pt x="265658" y="253703"/>
                    <a:pt x="265658" y="239092"/>
                  </a:cubicBezTo>
                  <a:lnTo>
                    <a:pt x="265658" y="26566"/>
                  </a:lnTo>
                  <a:cubicBezTo>
                    <a:pt x="265658" y="11955"/>
                    <a:pt x="253703" y="0"/>
                    <a:pt x="239092" y="0"/>
                  </a:cubicBezTo>
                  <a:close/>
                  <a:moveTo>
                    <a:pt x="79697" y="225809"/>
                  </a:moveTo>
                  <a:lnTo>
                    <a:pt x="39849" y="225809"/>
                  </a:lnTo>
                  <a:lnTo>
                    <a:pt x="39849" y="106263"/>
                  </a:lnTo>
                  <a:lnTo>
                    <a:pt x="79697" y="106263"/>
                  </a:lnTo>
                  <a:lnTo>
                    <a:pt x="79697" y="225809"/>
                  </a:lnTo>
                  <a:close/>
                  <a:moveTo>
                    <a:pt x="59773" y="83682"/>
                  </a:moveTo>
                  <a:cubicBezTo>
                    <a:pt x="46490" y="83682"/>
                    <a:pt x="35864" y="73056"/>
                    <a:pt x="35864" y="59773"/>
                  </a:cubicBezTo>
                  <a:cubicBezTo>
                    <a:pt x="35864" y="46490"/>
                    <a:pt x="46490" y="35864"/>
                    <a:pt x="59773" y="35864"/>
                  </a:cubicBezTo>
                  <a:cubicBezTo>
                    <a:pt x="73056" y="35864"/>
                    <a:pt x="83682" y="46490"/>
                    <a:pt x="83682" y="59773"/>
                  </a:cubicBezTo>
                  <a:cubicBezTo>
                    <a:pt x="83682" y="73056"/>
                    <a:pt x="73056" y="83682"/>
                    <a:pt x="59773" y="83682"/>
                  </a:cubicBezTo>
                  <a:close/>
                  <a:moveTo>
                    <a:pt x="225809" y="225809"/>
                  </a:moveTo>
                  <a:lnTo>
                    <a:pt x="185961" y="225809"/>
                  </a:lnTo>
                  <a:lnTo>
                    <a:pt x="185961" y="155410"/>
                  </a:lnTo>
                  <a:cubicBezTo>
                    <a:pt x="185961" y="144784"/>
                    <a:pt x="176663" y="135486"/>
                    <a:pt x="166036" y="135486"/>
                  </a:cubicBezTo>
                  <a:cubicBezTo>
                    <a:pt x="155410" y="135486"/>
                    <a:pt x="146112" y="144784"/>
                    <a:pt x="146112" y="155410"/>
                  </a:cubicBezTo>
                  <a:lnTo>
                    <a:pt x="146112" y="225809"/>
                  </a:lnTo>
                  <a:lnTo>
                    <a:pt x="106263" y="225809"/>
                  </a:lnTo>
                  <a:lnTo>
                    <a:pt x="106263" y="106263"/>
                  </a:lnTo>
                  <a:lnTo>
                    <a:pt x="146112" y="106263"/>
                  </a:lnTo>
                  <a:lnTo>
                    <a:pt x="146112" y="122203"/>
                  </a:lnTo>
                  <a:cubicBezTo>
                    <a:pt x="152753" y="111576"/>
                    <a:pt x="167365" y="103607"/>
                    <a:pt x="179319" y="103607"/>
                  </a:cubicBezTo>
                  <a:cubicBezTo>
                    <a:pt x="204557" y="103607"/>
                    <a:pt x="225809" y="124859"/>
                    <a:pt x="225809" y="150097"/>
                  </a:cubicBezTo>
                  <a:lnTo>
                    <a:pt x="225809" y="225809"/>
                  </a:lnTo>
                  <a:close/>
                </a:path>
              </a:pathLst>
            </a:custGeom>
            <a:grpFill/>
            <a:ln w="504" cap="flat">
              <a:noFill/>
              <a:prstDash val="solid"/>
              <a:miter/>
            </a:ln>
          </p:spPr>
          <p:txBody>
            <a:bodyPr rtlCol="0" anchor="ctr"/>
            <a:lstStyle/>
            <a:p>
              <a:endParaRPr lang="fr-FR"/>
            </a:p>
          </p:txBody>
        </p:sp>
      </p:grpSp>
      <p:sp>
        <p:nvSpPr>
          <p:cNvPr id="40" name="ZoneTexte 39">
            <a:extLst>
              <a:ext uri="{FF2B5EF4-FFF2-40B4-BE49-F238E27FC236}">
                <a16:creationId xmlns:a16="http://schemas.microsoft.com/office/drawing/2014/main" id="{BC03A7F7-71DE-49DE-AE9E-DC2C4CD18C3C}"/>
              </a:ext>
            </a:extLst>
          </p:cNvPr>
          <p:cNvSpPr txBox="1"/>
          <p:nvPr userDrawn="1"/>
        </p:nvSpPr>
        <p:spPr>
          <a:xfrm>
            <a:off x="7472426" y="6338685"/>
            <a:ext cx="1507872" cy="246221"/>
          </a:xfrm>
          <a:prstGeom prst="rect">
            <a:avLst/>
          </a:prstGeom>
          <a:noFill/>
        </p:spPr>
        <p:txBody>
          <a:bodyPr wrap="square" rtlCol="0">
            <a:spAutoFit/>
          </a:bodyPr>
          <a:lstStyle/>
          <a:p>
            <a:r>
              <a:rPr lang="fr-FR" sz="1000">
                <a:solidFill>
                  <a:schemeClr val="accent1"/>
                </a:solidFill>
              </a:rPr>
              <a:t>École Polytechnique</a:t>
            </a:r>
          </a:p>
        </p:txBody>
      </p:sp>
      <p:sp>
        <p:nvSpPr>
          <p:cNvPr id="41" name="ZoneTexte 40">
            <a:extLst>
              <a:ext uri="{FF2B5EF4-FFF2-40B4-BE49-F238E27FC236}">
                <a16:creationId xmlns:a16="http://schemas.microsoft.com/office/drawing/2014/main" id="{641898A1-7514-447B-AC34-6470CF8BC917}"/>
              </a:ext>
            </a:extLst>
          </p:cNvPr>
          <p:cNvSpPr txBox="1"/>
          <p:nvPr userDrawn="1"/>
        </p:nvSpPr>
        <p:spPr>
          <a:xfrm>
            <a:off x="9141375" y="6338685"/>
            <a:ext cx="1196587" cy="246221"/>
          </a:xfrm>
          <a:prstGeom prst="rect">
            <a:avLst/>
          </a:prstGeom>
          <a:noFill/>
        </p:spPr>
        <p:txBody>
          <a:bodyPr wrap="square" rtlCol="0">
            <a:spAutoFit/>
          </a:bodyPr>
          <a:lstStyle/>
          <a:p>
            <a:r>
              <a:rPr lang="fr-FR" sz="1000">
                <a:solidFill>
                  <a:schemeClr val="accent1"/>
                </a:solidFill>
              </a:rPr>
              <a:t>@polytechnique</a:t>
            </a:r>
          </a:p>
        </p:txBody>
      </p:sp>
      <p:sp>
        <p:nvSpPr>
          <p:cNvPr id="46" name="ZoneTexte 45">
            <a:extLst>
              <a:ext uri="{FF2B5EF4-FFF2-40B4-BE49-F238E27FC236}">
                <a16:creationId xmlns:a16="http://schemas.microsoft.com/office/drawing/2014/main" id="{5F0E770B-7757-417D-8240-8DB1C33DA866}"/>
              </a:ext>
            </a:extLst>
          </p:cNvPr>
          <p:cNvSpPr txBox="1"/>
          <p:nvPr userDrawn="1"/>
        </p:nvSpPr>
        <p:spPr>
          <a:xfrm>
            <a:off x="8372957" y="4774489"/>
            <a:ext cx="3500374" cy="338554"/>
          </a:xfrm>
          <a:prstGeom prst="rect">
            <a:avLst/>
          </a:prstGeom>
          <a:noFill/>
        </p:spPr>
        <p:txBody>
          <a:bodyPr wrap="square" rtlCol="0">
            <a:spAutoFit/>
          </a:bodyPr>
          <a:lstStyle/>
          <a:p>
            <a:pPr algn="r"/>
            <a:r>
              <a:rPr lang="fr-FR" sz="1600" dirty="0" err="1">
                <a:solidFill>
                  <a:schemeClr val="tx1"/>
                </a:solidFill>
              </a:rPr>
              <a:t>polytechnique.edu</a:t>
            </a:r>
            <a:endParaRPr lang="fr-FR" sz="1600" dirty="0">
              <a:solidFill>
                <a:schemeClr val="tx1"/>
              </a:solidFill>
            </a:endParaRPr>
          </a:p>
        </p:txBody>
      </p:sp>
      <p:sp>
        <p:nvSpPr>
          <p:cNvPr id="47" name="ZoneTexte 46">
            <a:extLst>
              <a:ext uri="{FF2B5EF4-FFF2-40B4-BE49-F238E27FC236}">
                <a16:creationId xmlns:a16="http://schemas.microsoft.com/office/drawing/2014/main" id="{A93068CE-4B75-4C3E-B432-8F4238951C23}"/>
              </a:ext>
            </a:extLst>
          </p:cNvPr>
          <p:cNvSpPr txBox="1"/>
          <p:nvPr userDrawn="1"/>
        </p:nvSpPr>
        <p:spPr>
          <a:xfrm>
            <a:off x="8360128" y="5357227"/>
            <a:ext cx="3500374" cy="338554"/>
          </a:xfrm>
          <a:prstGeom prst="rect">
            <a:avLst/>
          </a:prstGeom>
          <a:noFill/>
        </p:spPr>
        <p:txBody>
          <a:bodyPr wrap="square" rtlCol="0">
            <a:spAutoFit/>
          </a:bodyPr>
          <a:lstStyle/>
          <a:p>
            <a:pPr algn="r"/>
            <a:r>
              <a:rPr lang="fr-FR" sz="1600">
                <a:solidFill>
                  <a:schemeClr val="tx1"/>
                </a:solidFill>
              </a:rPr>
              <a:t>fondationx.org</a:t>
            </a:r>
          </a:p>
        </p:txBody>
      </p:sp>
      <p:sp>
        <p:nvSpPr>
          <p:cNvPr id="48" name="ZoneTexte 47">
            <a:extLst>
              <a:ext uri="{FF2B5EF4-FFF2-40B4-BE49-F238E27FC236}">
                <a16:creationId xmlns:a16="http://schemas.microsoft.com/office/drawing/2014/main" id="{7E86E396-37CD-4175-9209-5B8267C59CE6}"/>
              </a:ext>
            </a:extLst>
          </p:cNvPr>
          <p:cNvSpPr txBox="1"/>
          <p:nvPr userDrawn="1"/>
        </p:nvSpPr>
        <p:spPr>
          <a:xfrm>
            <a:off x="8360128" y="5670585"/>
            <a:ext cx="3500374" cy="338554"/>
          </a:xfrm>
          <a:prstGeom prst="rect">
            <a:avLst/>
          </a:prstGeom>
          <a:noFill/>
        </p:spPr>
        <p:txBody>
          <a:bodyPr wrap="square" rtlCol="0">
            <a:spAutoFit/>
          </a:bodyPr>
          <a:lstStyle/>
          <a:p>
            <a:pPr algn="r"/>
            <a:r>
              <a:rPr lang="fr-FR" sz="1600">
                <a:solidFill>
                  <a:schemeClr val="tx1"/>
                </a:solidFill>
              </a:rPr>
              <a:t>xpuissancevous.fr</a:t>
            </a:r>
          </a:p>
        </p:txBody>
      </p:sp>
      <p:pic>
        <p:nvPicPr>
          <p:cNvPr id="49" name="Image 48">
            <a:extLst>
              <a:ext uri="{FF2B5EF4-FFF2-40B4-BE49-F238E27FC236}">
                <a16:creationId xmlns:a16="http://schemas.microsoft.com/office/drawing/2014/main" id="{42E4A165-641E-4F5F-ADD3-1496B410475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096900" y="529756"/>
            <a:ext cx="1886318" cy="908248"/>
          </a:xfrm>
          <a:prstGeom prst="rect">
            <a:avLst/>
          </a:prstGeom>
        </p:spPr>
      </p:pic>
      <p:sp>
        <p:nvSpPr>
          <p:cNvPr id="32" name="ZoneTexte 31">
            <a:extLst>
              <a:ext uri="{FF2B5EF4-FFF2-40B4-BE49-F238E27FC236}">
                <a16:creationId xmlns:a16="http://schemas.microsoft.com/office/drawing/2014/main" id="{5F0E770B-7757-417D-8240-8DB1C33DA866}"/>
              </a:ext>
            </a:extLst>
          </p:cNvPr>
          <p:cNvSpPr txBox="1"/>
          <p:nvPr userDrawn="1"/>
        </p:nvSpPr>
        <p:spPr>
          <a:xfrm>
            <a:off x="8343646" y="5080816"/>
            <a:ext cx="3500374" cy="338554"/>
          </a:xfrm>
          <a:prstGeom prst="rect">
            <a:avLst/>
          </a:prstGeom>
          <a:noFill/>
        </p:spPr>
        <p:txBody>
          <a:bodyPr wrap="square" rtlCol="0">
            <a:spAutoFit/>
          </a:bodyPr>
          <a:lstStyle/>
          <a:p>
            <a:pPr algn="r"/>
            <a:r>
              <a:rPr lang="fr-FR" sz="1600" dirty="0" err="1">
                <a:solidFill>
                  <a:schemeClr val="tx1"/>
                </a:solidFill>
              </a:rPr>
              <a:t>ip-paris.fr</a:t>
            </a:r>
            <a:endParaRPr lang="fr-FR" sz="1600" dirty="0">
              <a:solidFill>
                <a:schemeClr val="tx1"/>
              </a:solidFill>
            </a:endParaRPr>
          </a:p>
        </p:txBody>
      </p:sp>
    </p:spTree>
    <p:extLst>
      <p:ext uri="{BB962C8B-B14F-4D97-AF65-F5344CB8AC3E}">
        <p14:creationId xmlns:p14="http://schemas.microsoft.com/office/powerpoint/2010/main" val="40616164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e de couverture V2">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E186DB2F-7D29-4CE0-87AA-38D858BA50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3" name="Graphique 12">
            <a:extLst>
              <a:ext uri="{FF2B5EF4-FFF2-40B4-BE49-F238E27FC236}">
                <a16:creationId xmlns:a16="http://schemas.microsoft.com/office/drawing/2014/main" id="{9C3298E9-4B6B-4DE3-BC1D-DEA3FEBE4ABE}"/>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a:off x="-4383933" y="-6442325"/>
            <a:ext cx="20959864" cy="20152434"/>
          </a:xfrm>
          <a:prstGeom prst="rect">
            <a:avLst/>
          </a:prstGeom>
        </p:spPr>
      </p:pic>
      <p:sp>
        <p:nvSpPr>
          <p:cNvPr id="5" name="Rectangle 4">
            <a:extLst>
              <a:ext uri="{FF2B5EF4-FFF2-40B4-BE49-F238E27FC236}">
                <a16:creationId xmlns:a16="http://schemas.microsoft.com/office/drawing/2014/main" id="{5F9B8327-15DB-4DDC-B928-3349A598288A}"/>
              </a:ext>
            </a:extLst>
          </p:cNvPr>
          <p:cNvSpPr/>
          <p:nvPr userDrawn="1"/>
        </p:nvSpPr>
        <p:spPr>
          <a:xfrm>
            <a:off x="0" y="0"/>
            <a:ext cx="12192000" cy="6858000"/>
          </a:xfrm>
          <a:prstGeom prst="rect">
            <a:avLst/>
          </a:prstGeom>
          <a:gradFill flip="none" rotWithShape="1">
            <a:gsLst>
              <a:gs pos="0">
                <a:schemeClr val="tx1"/>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aphique 7">
            <a:extLst>
              <a:ext uri="{FF2B5EF4-FFF2-40B4-BE49-F238E27FC236}">
                <a16:creationId xmlns:a16="http://schemas.microsoft.com/office/drawing/2014/main" id="{83C1AD44-A9CD-4E4B-A88B-D70D591C767B}"/>
              </a:ext>
            </a:extLst>
          </p:cNvPr>
          <p:cNvGrpSpPr/>
          <p:nvPr/>
        </p:nvGrpSpPr>
        <p:grpSpPr>
          <a:xfrm>
            <a:off x="3706034" y="6364958"/>
            <a:ext cx="193675" cy="193675"/>
            <a:chOff x="10490472" y="6375399"/>
            <a:chExt cx="193675" cy="193675"/>
          </a:xfrm>
          <a:solidFill>
            <a:schemeClr val="accent1"/>
          </a:solidFill>
        </p:grpSpPr>
        <p:grpSp>
          <p:nvGrpSpPr>
            <p:cNvPr id="12" name="Graphique 7">
              <a:extLst>
                <a:ext uri="{FF2B5EF4-FFF2-40B4-BE49-F238E27FC236}">
                  <a16:creationId xmlns:a16="http://schemas.microsoft.com/office/drawing/2014/main" id="{83C1AD44-A9CD-4E4B-A88B-D70D591C767B}"/>
                </a:ext>
              </a:extLst>
            </p:cNvPr>
            <p:cNvGrpSpPr/>
            <p:nvPr/>
          </p:nvGrpSpPr>
          <p:grpSpPr>
            <a:xfrm>
              <a:off x="10490472" y="6375399"/>
              <a:ext cx="193746" cy="193746"/>
              <a:chOff x="10490472" y="6375399"/>
              <a:chExt cx="193746" cy="193746"/>
            </a:xfrm>
            <a:grpFill/>
          </p:grpSpPr>
          <p:sp>
            <p:nvSpPr>
              <p:cNvPr id="16" name="Forme libre : forme 15">
                <a:extLst>
                  <a:ext uri="{FF2B5EF4-FFF2-40B4-BE49-F238E27FC236}">
                    <a16:creationId xmlns:a16="http://schemas.microsoft.com/office/drawing/2014/main" id="{20F63E40-D19C-40E2-AAE5-B404CAAA0623}"/>
                  </a:ext>
                </a:extLst>
              </p:cNvPr>
              <p:cNvSpPr/>
              <p:nvPr/>
            </p:nvSpPr>
            <p:spPr>
              <a:xfrm>
                <a:off x="10490472" y="6375399"/>
                <a:ext cx="193746" cy="193746"/>
              </a:xfrm>
              <a:custGeom>
                <a:avLst/>
                <a:gdLst>
                  <a:gd name="connsiteX0" fmla="*/ 140278 w 193746"/>
                  <a:gd name="connsiteY0" fmla="*/ 0 h 193746"/>
                  <a:gd name="connsiteX1" fmla="*/ 53466 w 193746"/>
                  <a:gd name="connsiteY1" fmla="*/ 0 h 193746"/>
                  <a:gd name="connsiteX2" fmla="*/ 0 w 193746"/>
                  <a:gd name="connsiteY2" fmla="*/ 53467 h 193746"/>
                  <a:gd name="connsiteX3" fmla="*/ 0 w 193746"/>
                  <a:gd name="connsiteY3" fmla="*/ 140279 h 193746"/>
                  <a:gd name="connsiteX4" fmla="*/ 53466 w 193746"/>
                  <a:gd name="connsiteY4" fmla="*/ 193746 h 193746"/>
                  <a:gd name="connsiteX5" fmla="*/ 140278 w 193746"/>
                  <a:gd name="connsiteY5" fmla="*/ 193746 h 193746"/>
                  <a:gd name="connsiteX6" fmla="*/ 193746 w 193746"/>
                  <a:gd name="connsiteY6" fmla="*/ 140279 h 193746"/>
                  <a:gd name="connsiteX7" fmla="*/ 193746 w 193746"/>
                  <a:gd name="connsiteY7" fmla="*/ 53467 h 193746"/>
                  <a:gd name="connsiteX8" fmla="*/ 140278 w 193746"/>
                  <a:gd name="connsiteY8" fmla="*/ 0 h 193746"/>
                  <a:gd name="connsiteX9" fmla="*/ 176557 w 193746"/>
                  <a:gd name="connsiteY9" fmla="*/ 140279 h 193746"/>
                  <a:gd name="connsiteX10" fmla="*/ 140279 w 193746"/>
                  <a:gd name="connsiteY10" fmla="*/ 176556 h 193746"/>
                  <a:gd name="connsiteX11" fmla="*/ 53466 w 193746"/>
                  <a:gd name="connsiteY11" fmla="*/ 176556 h 193746"/>
                  <a:gd name="connsiteX12" fmla="*/ 17190 w 193746"/>
                  <a:gd name="connsiteY12" fmla="*/ 140279 h 193746"/>
                  <a:gd name="connsiteX13" fmla="*/ 17190 w 193746"/>
                  <a:gd name="connsiteY13" fmla="*/ 53467 h 193746"/>
                  <a:gd name="connsiteX14" fmla="*/ 53466 w 193746"/>
                  <a:gd name="connsiteY14" fmla="*/ 17190 h 193746"/>
                  <a:gd name="connsiteX15" fmla="*/ 140278 w 193746"/>
                  <a:gd name="connsiteY15" fmla="*/ 17190 h 193746"/>
                  <a:gd name="connsiteX16" fmla="*/ 176556 w 193746"/>
                  <a:gd name="connsiteY16" fmla="*/ 53467 h 193746"/>
                  <a:gd name="connsiteX17" fmla="*/ 176556 w 193746"/>
                  <a:gd name="connsiteY17" fmla="*/ 140279 h 19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746" h="193746">
                    <a:moveTo>
                      <a:pt x="140278" y="0"/>
                    </a:moveTo>
                    <a:lnTo>
                      <a:pt x="53466" y="0"/>
                    </a:lnTo>
                    <a:cubicBezTo>
                      <a:pt x="23985" y="0"/>
                      <a:pt x="0" y="23986"/>
                      <a:pt x="0" y="53467"/>
                    </a:cubicBezTo>
                    <a:lnTo>
                      <a:pt x="0" y="140279"/>
                    </a:lnTo>
                    <a:cubicBezTo>
                      <a:pt x="0" y="169761"/>
                      <a:pt x="23985" y="193746"/>
                      <a:pt x="53466" y="193746"/>
                    </a:cubicBezTo>
                    <a:lnTo>
                      <a:pt x="140278" y="193746"/>
                    </a:lnTo>
                    <a:cubicBezTo>
                      <a:pt x="169761" y="193746"/>
                      <a:pt x="193746" y="169760"/>
                      <a:pt x="193746" y="140279"/>
                    </a:cubicBezTo>
                    <a:lnTo>
                      <a:pt x="193746" y="53467"/>
                    </a:lnTo>
                    <a:cubicBezTo>
                      <a:pt x="193747" y="23986"/>
                      <a:pt x="169761" y="0"/>
                      <a:pt x="140278" y="0"/>
                    </a:cubicBezTo>
                    <a:close/>
                    <a:moveTo>
                      <a:pt x="176557" y="140279"/>
                    </a:moveTo>
                    <a:cubicBezTo>
                      <a:pt x="176557" y="160283"/>
                      <a:pt x="160283" y="176556"/>
                      <a:pt x="140279" y="176556"/>
                    </a:cubicBezTo>
                    <a:lnTo>
                      <a:pt x="53466" y="176556"/>
                    </a:lnTo>
                    <a:cubicBezTo>
                      <a:pt x="33463" y="176557"/>
                      <a:pt x="17190" y="160283"/>
                      <a:pt x="17190" y="140279"/>
                    </a:cubicBezTo>
                    <a:lnTo>
                      <a:pt x="17190" y="53467"/>
                    </a:lnTo>
                    <a:cubicBezTo>
                      <a:pt x="17190" y="33465"/>
                      <a:pt x="33463" y="17190"/>
                      <a:pt x="53466" y="17190"/>
                    </a:cubicBezTo>
                    <a:lnTo>
                      <a:pt x="140278" y="17190"/>
                    </a:lnTo>
                    <a:cubicBezTo>
                      <a:pt x="160282" y="17190"/>
                      <a:pt x="176556" y="33465"/>
                      <a:pt x="176556" y="53467"/>
                    </a:cubicBezTo>
                    <a:lnTo>
                      <a:pt x="176556" y="140279"/>
                    </a:lnTo>
                    <a:close/>
                  </a:path>
                </a:pathLst>
              </a:custGeom>
              <a:grpFill/>
              <a:ln w="1127" cap="flat">
                <a:noFill/>
                <a:prstDash val="solid"/>
                <a:miter/>
              </a:ln>
            </p:spPr>
            <p:txBody>
              <a:bodyPr rtlCol="0" anchor="ctr"/>
              <a:lstStyle/>
              <a:p>
                <a:pPr algn="l"/>
                <a:endParaRPr lang="fr-FR"/>
              </a:p>
            </p:txBody>
          </p:sp>
          <p:sp>
            <p:nvSpPr>
              <p:cNvPr id="18" name="Forme libre : forme 17">
                <a:extLst>
                  <a:ext uri="{FF2B5EF4-FFF2-40B4-BE49-F238E27FC236}">
                    <a16:creationId xmlns:a16="http://schemas.microsoft.com/office/drawing/2014/main" id="{CDF3FEA9-C68D-4EA9-BC06-F3A9A4B6417C}"/>
                  </a:ext>
                </a:extLst>
              </p:cNvPr>
              <p:cNvSpPr/>
              <p:nvPr/>
            </p:nvSpPr>
            <p:spPr>
              <a:xfrm>
                <a:off x="10537421" y="6422350"/>
                <a:ext cx="99846" cy="99844"/>
              </a:xfrm>
              <a:custGeom>
                <a:avLst/>
                <a:gdLst>
                  <a:gd name="connsiteX0" fmla="*/ 49923 w 99846"/>
                  <a:gd name="connsiteY0" fmla="*/ 0 h 99844"/>
                  <a:gd name="connsiteX1" fmla="*/ 0 w 99846"/>
                  <a:gd name="connsiteY1" fmla="*/ 49923 h 99844"/>
                  <a:gd name="connsiteX2" fmla="*/ 49923 w 99846"/>
                  <a:gd name="connsiteY2" fmla="*/ 99845 h 99844"/>
                  <a:gd name="connsiteX3" fmla="*/ 99847 w 99846"/>
                  <a:gd name="connsiteY3" fmla="*/ 49923 h 99844"/>
                  <a:gd name="connsiteX4" fmla="*/ 49923 w 99846"/>
                  <a:gd name="connsiteY4" fmla="*/ 0 h 99844"/>
                  <a:gd name="connsiteX5" fmla="*/ 49923 w 99846"/>
                  <a:gd name="connsiteY5" fmla="*/ 82653 h 99844"/>
                  <a:gd name="connsiteX6" fmla="*/ 17190 w 99846"/>
                  <a:gd name="connsiteY6" fmla="*/ 49922 h 99844"/>
                  <a:gd name="connsiteX7" fmla="*/ 49923 w 99846"/>
                  <a:gd name="connsiteY7" fmla="*/ 17189 h 99844"/>
                  <a:gd name="connsiteX8" fmla="*/ 82657 w 99846"/>
                  <a:gd name="connsiteY8" fmla="*/ 49922 h 99844"/>
                  <a:gd name="connsiteX9" fmla="*/ 49923 w 99846"/>
                  <a:gd name="connsiteY9" fmla="*/ 82653 h 9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846" h="99844">
                    <a:moveTo>
                      <a:pt x="49923" y="0"/>
                    </a:moveTo>
                    <a:cubicBezTo>
                      <a:pt x="22395" y="0"/>
                      <a:pt x="0" y="22395"/>
                      <a:pt x="0" y="49923"/>
                    </a:cubicBezTo>
                    <a:cubicBezTo>
                      <a:pt x="0" y="77451"/>
                      <a:pt x="22395" y="99845"/>
                      <a:pt x="49923" y="99845"/>
                    </a:cubicBezTo>
                    <a:cubicBezTo>
                      <a:pt x="77452" y="99845"/>
                      <a:pt x="99847" y="77451"/>
                      <a:pt x="99847" y="49923"/>
                    </a:cubicBezTo>
                    <a:cubicBezTo>
                      <a:pt x="99847" y="22395"/>
                      <a:pt x="77452" y="0"/>
                      <a:pt x="49923" y="0"/>
                    </a:cubicBezTo>
                    <a:close/>
                    <a:moveTo>
                      <a:pt x="49923" y="82653"/>
                    </a:moveTo>
                    <a:cubicBezTo>
                      <a:pt x="31875" y="82653"/>
                      <a:pt x="17190" y="67971"/>
                      <a:pt x="17190" y="49922"/>
                    </a:cubicBezTo>
                    <a:cubicBezTo>
                      <a:pt x="17190" y="31873"/>
                      <a:pt x="31874" y="17189"/>
                      <a:pt x="49923" y="17189"/>
                    </a:cubicBezTo>
                    <a:cubicBezTo>
                      <a:pt x="67973" y="17189"/>
                      <a:pt x="82657" y="31873"/>
                      <a:pt x="82657" y="49922"/>
                    </a:cubicBezTo>
                    <a:cubicBezTo>
                      <a:pt x="82657" y="67971"/>
                      <a:pt x="67972" y="82653"/>
                      <a:pt x="49923" y="82653"/>
                    </a:cubicBezTo>
                    <a:close/>
                  </a:path>
                </a:pathLst>
              </a:custGeom>
              <a:grpFill/>
              <a:ln w="1127" cap="flat">
                <a:noFill/>
                <a:prstDash val="solid"/>
                <a:miter/>
              </a:ln>
            </p:spPr>
            <p:txBody>
              <a:bodyPr rtlCol="0" anchor="ctr"/>
              <a:lstStyle/>
              <a:p>
                <a:pPr algn="l"/>
                <a:endParaRPr lang="fr-FR"/>
              </a:p>
            </p:txBody>
          </p:sp>
          <p:sp>
            <p:nvSpPr>
              <p:cNvPr id="19" name="Forme libre : forme 18">
                <a:extLst>
                  <a:ext uri="{FF2B5EF4-FFF2-40B4-BE49-F238E27FC236}">
                    <a16:creationId xmlns:a16="http://schemas.microsoft.com/office/drawing/2014/main" id="{7770CCC7-F398-4AF3-AF14-C67614F38069}"/>
                  </a:ext>
                </a:extLst>
              </p:cNvPr>
              <p:cNvSpPr/>
              <p:nvPr/>
            </p:nvSpPr>
            <p:spPr>
              <a:xfrm>
                <a:off x="10626756" y="6407774"/>
                <a:ext cx="25212" cy="25212"/>
              </a:xfrm>
              <a:custGeom>
                <a:avLst/>
                <a:gdLst>
                  <a:gd name="connsiteX0" fmla="*/ 12606 w 25212"/>
                  <a:gd name="connsiteY0" fmla="*/ 0 h 25212"/>
                  <a:gd name="connsiteX1" fmla="*/ 3702 w 25212"/>
                  <a:gd name="connsiteY1" fmla="*/ 3690 h 25212"/>
                  <a:gd name="connsiteX2" fmla="*/ 0 w 25212"/>
                  <a:gd name="connsiteY2" fmla="*/ 12606 h 25212"/>
                  <a:gd name="connsiteX3" fmla="*/ 3702 w 25212"/>
                  <a:gd name="connsiteY3" fmla="*/ 21522 h 25212"/>
                  <a:gd name="connsiteX4" fmla="*/ 12606 w 25212"/>
                  <a:gd name="connsiteY4" fmla="*/ 25212 h 25212"/>
                  <a:gd name="connsiteX5" fmla="*/ 21522 w 25212"/>
                  <a:gd name="connsiteY5" fmla="*/ 21522 h 25212"/>
                  <a:gd name="connsiteX6" fmla="*/ 25212 w 25212"/>
                  <a:gd name="connsiteY6" fmla="*/ 12606 h 25212"/>
                  <a:gd name="connsiteX7" fmla="*/ 21522 w 25212"/>
                  <a:gd name="connsiteY7" fmla="*/ 3690 h 25212"/>
                  <a:gd name="connsiteX8" fmla="*/ 12606 w 25212"/>
                  <a:gd name="connsiteY8" fmla="*/ 0 h 2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2" h="25212">
                    <a:moveTo>
                      <a:pt x="12606" y="0"/>
                    </a:moveTo>
                    <a:cubicBezTo>
                      <a:pt x="9294" y="0"/>
                      <a:pt x="6041" y="1341"/>
                      <a:pt x="3702" y="3690"/>
                    </a:cubicBezTo>
                    <a:cubicBezTo>
                      <a:pt x="1351" y="6028"/>
                      <a:pt x="0" y="9283"/>
                      <a:pt x="0" y="12606"/>
                    </a:cubicBezTo>
                    <a:cubicBezTo>
                      <a:pt x="0" y="15919"/>
                      <a:pt x="1352" y="19173"/>
                      <a:pt x="3702" y="21522"/>
                    </a:cubicBezTo>
                    <a:cubicBezTo>
                      <a:pt x="6039" y="23860"/>
                      <a:pt x="9294" y="25212"/>
                      <a:pt x="12606" y="25212"/>
                    </a:cubicBezTo>
                    <a:cubicBezTo>
                      <a:pt x="15929" y="25212"/>
                      <a:pt x="19173" y="23860"/>
                      <a:pt x="21522" y="21522"/>
                    </a:cubicBezTo>
                    <a:cubicBezTo>
                      <a:pt x="23871" y="19173"/>
                      <a:pt x="25212" y="15918"/>
                      <a:pt x="25212" y="12606"/>
                    </a:cubicBezTo>
                    <a:cubicBezTo>
                      <a:pt x="25212" y="9283"/>
                      <a:pt x="23871" y="6028"/>
                      <a:pt x="21522" y="3690"/>
                    </a:cubicBezTo>
                    <a:cubicBezTo>
                      <a:pt x="19184" y="1341"/>
                      <a:pt x="15929" y="0"/>
                      <a:pt x="12606" y="0"/>
                    </a:cubicBezTo>
                    <a:close/>
                  </a:path>
                </a:pathLst>
              </a:custGeom>
              <a:grpFill/>
              <a:ln w="1127" cap="flat">
                <a:noFill/>
                <a:prstDash val="solid"/>
                <a:miter/>
              </a:ln>
            </p:spPr>
            <p:txBody>
              <a:bodyPr rtlCol="0" anchor="ctr"/>
              <a:lstStyle/>
              <a:p>
                <a:pPr algn="l"/>
                <a:endParaRPr lang="fr-FR"/>
              </a:p>
            </p:txBody>
          </p:sp>
        </p:grpSp>
      </p:grpSp>
      <p:grpSp>
        <p:nvGrpSpPr>
          <p:cNvPr id="20" name="Graphique 2">
            <a:extLst>
              <a:ext uri="{FF2B5EF4-FFF2-40B4-BE49-F238E27FC236}">
                <a16:creationId xmlns:a16="http://schemas.microsoft.com/office/drawing/2014/main" id="{9401FED0-1A6E-4FFD-B77B-FE371F0B5CCD}"/>
              </a:ext>
            </a:extLst>
          </p:cNvPr>
          <p:cNvGrpSpPr/>
          <p:nvPr/>
        </p:nvGrpSpPr>
        <p:grpSpPr>
          <a:xfrm>
            <a:off x="4109424" y="6364958"/>
            <a:ext cx="193675" cy="193675"/>
            <a:chOff x="10734728" y="6375399"/>
            <a:chExt cx="193675" cy="193675"/>
          </a:xfrm>
          <a:solidFill>
            <a:schemeClr val="accent1"/>
          </a:solidFill>
        </p:grpSpPr>
        <p:sp>
          <p:nvSpPr>
            <p:cNvPr id="21" name="Forme libre : forme 20">
              <a:extLst>
                <a:ext uri="{FF2B5EF4-FFF2-40B4-BE49-F238E27FC236}">
                  <a16:creationId xmlns:a16="http://schemas.microsoft.com/office/drawing/2014/main" id="{3A6A225C-B175-4F86-9F2D-FCDC92450AD0}"/>
                </a:ext>
              </a:extLst>
            </p:cNvPr>
            <p:cNvSpPr/>
            <p:nvPr/>
          </p:nvSpPr>
          <p:spPr>
            <a:xfrm>
              <a:off x="10734728" y="6375801"/>
              <a:ext cx="193279" cy="192474"/>
            </a:xfrm>
            <a:custGeom>
              <a:avLst/>
              <a:gdLst>
                <a:gd name="connsiteX0" fmla="*/ 96640 w 193279"/>
                <a:gd name="connsiteY0" fmla="*/ 0 h 192474"/>
                <a:gd name="connsiteX1" fmla="*/ 0 w 193279"/>
                <a:gd name="connsiteY1" fmla="*/ 96640 h 192474"/>
                <a:gd name="connsiteX2" fmla="*/ 80523 w 193279"/>
                <a:gd name="connsiteY2" fmla="*/ 191829 h 192474"/>
                <a:gd name="connsiteX3" fmla="*/ 80523 w 193279"/>
                <a:gd name="connsiteY3" fmla="*/ 116802 h 192474"/>
                <a:gd name="connsiteX4" fmla="*/ 57210 w 193279"/>
                <a:gd name="connsiteY4" fmla="*/ 116802 h 192474"/>
                <a:gd name="connsiteX5" fmla="*/ 57210 w 193279"/>
                <a:gd name="connsiteY5" fmla="*/ 89803 h 192474"/>
                <a:gd name="connsiteX6" fmla="*/ 80523 w 193279"/>
                <a:gd name="connsiteY6" fmla="*/ 89803 h 192474"/>
                <a:gd name="connsiteX7" fmla="*/ 80523 w 193279"/>
                <a:gd name="connsiteY7" fmla="*/ 69895 h 192474"/>
                <a:gd name="connsiteX8" fmla="*/ 115240 w 193279"/>
                <a:gd name="connsiteY8" fmla="*/ 34208 h 192474"/>
                <a:gd name="connsiteX9" fmla="*/ 136056 w 193279"/>
                <a:gd name="connsiteY9" fmla="*/ 35267 h 192474"/>
                <a:gd name="connsiteX10" fmla="*/ 136056 w 193279"/>
                <a:gd name="connsiteY10" fmla="*/ 59412 h 192474"/>
                <a:gd name="connsiteX11" fmla="*/ 121762 w 193279"/>
                <a:gd name="connsiteY11" fmla="*/ 59419 h 192474"/>
                <a:gd name="connsiteX12" fmla="*/ 108396 w 193279"/>
                <a:gd name="connsiteY12" fmla="*/ 72558 h 192474"/>
                <a:gd name="connsiteX13" fmla="*/ 108396 w 193279"/>
                <a:gd name="connsiteY13" fmla="*/ 89789 h 192474"/>
                <a:gd name="connsiteX14" fmla="*/ 135133 w 193279"/>
                <a:gd name="connsiteY14" fmla="*/ 89789 h 192474"/>
                <a:gd name="connsiteX15" fmla="*/ 131646 w 193279"/>
                <a:gd name="connsiteY15" fmla="*/ 116788 h 192474"/>
                <a:gd name="connsiteX16" fmla="*/ 108396 w 193279"/>
                <a:gd name="connsiteY16" fmla="*/ 116788 h 192474"/>
                <a:gd name="connsiteX17" fmla="*/ 108396 w 193279"/>
                <a:gd name="connsiteY17" fmla="*/ 192475 h 192474"/>
                <a:gd name="connsiteX18" fmla="*/ 193280 w 193279"/>
                <a:gd name="connsiteY18" fmla="*/ 96613 h 192474"/>
                <a:gd name="connsiteX19" fmla="*/ 96640 w 193279"/>
                <a:gd name="connsiteY19" fmla="*/ 0 h 19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3279" h="192474">
                  <a:moveTo>
                    <a:pt x="96640" y="0"/>
                  </a:moveTo>
                  <a:cubicBezTo>
                    <a:pt x="43268" y="0"/>
                    <a:pt x="0" y="43268"/>
                    <a:pt x="0" y="96640"/>
                  </a:cubicBezTo>
                  <a:cubicBezTo>
                    <a:pt x="0" y="144509"/>
                    <a:pt x="34841" y="184153"/>
                    <a:pt x="80523" y="191829"/>
                  </a:cubicBezTo>
                  <a:lnTo>
                    <a:pt x="80523" y="116802"/>
                  </a:lnTo>
                  <a:lnTo>
                    <a:pt x="57210" y="116802"/>
                  </a:lnTo>
                  <a:lnTo>
                    <a:pt x="57210" y="89803"/>
                  </a:lnTo>
                  <a:lnTo>
                    <a:pt x="80523" y="89803"/>
                  </a:lnTo>
                  <a:lnTo>
                    <a:pt x="80523" y="69895"/>
                  </a:lnTo>
                  <a:cubicBezTo>
                    <a:pt x="80523" y="46796"/>
                    <a:pt x="94631" y="34208"/>
                    <a:pt x="115240" y="34208"/>
                  </a:cubicBezTo>
                  <a:cubicBezTo>
                    <a:pt x="125111" y="34208"/>
                    <a:pt x="133593" y="34943"/>
                    <a:pt x="136056" y="35267"/>
                  </a:cubicBezTo>
                  <a:lnTo>
                    <a:pt x="136056" y="59412"/>
                  </a:lnTo>
                  <a:lnTo>
                    <a:pt x="121762" y="59419"/>
                  </a:lnTo>
                  <a:cubicBezTo>
                    <a:pt x="110556" y="59419"/>
                    <a:pt x="108396" y="64743"/>
                    <a:pt x="108396" y="72558"/>
                  </a:cubicBezTo>
                  <a:lnTo>
                    <a:pt x="108396" y="89789"/>
                  </a:lnTo>
                  <a:lnTo>
                    <a:pt x="135133" y="89789"/>
                  </a:lnTo>
                  <a:lnTo>
                    <a:pt x="131646" y="116788"/>
                  </a:lnTo>
                  <a:lnTo>
                    <a:pt x="108396" y="116788"/>
                  </a:lnTo>
                  <a:lnTo>
                    <a:pt x="108396" y="192475"/>
                  </a:lnTo>
                  <a:cubicBezTo>
                    <a:pt x="156210" y="186655"/>
                    <a:pt x="193280" y="146002"/>
                    <a:pt x="193280" y="96613"/>
                  </a:cubicBezTo>
                  <a:cubicBezTo>
                    <a:pt x="193280" y="43268"/>
                    <a:pt x="150012" y="0"/>
                    <a:pt x="96640" y="0"/>
                  </a:cubicBezTo>
                  <a:close/>
                </a:path>
              </a:pathLst>
            </a:custGeom>
            <a:grpFill/>
            <a:ln w="1134" cap="flat">
              <a:noFill/>
              <a:prstDash val="solid"/>
              <a:miter/>
            </a:ln>
          </p:spPr>
          <p:txBody>
            <a:bodyPr rtlCol="0" anchor="ctr"/>
            <a:lstStyle/>
            <a:p>
              <a:pPr algn="l"/>
              <a:endParaRPr lang="fr-FR"/>
            </a:p>
          </p:txBody>
        </p:sp>
      </p:grpSp>
      <p:grpSp>
        <p:nvGrpSpPr>
          <p:cNvPr id="22" name="Graphique 5">
            <a:extLst>
              <a:ext uri="{FF2B5EF4-FFF2-40B4-BE49-F238E27FC236}">
                <a16:creationId xmlns:a16="http://schemas.microsoft.com/office/drawing/2014/main" id="{049CBD90-75C7-47ED-B496-8C528DE04E0A}"/>
              </a:ext>
            </a:extLst>
          </p:cNvPr>
          <p:cNvGrpSpPr/>
          <p:nvPr/>
        </p:nvGrpSpPr>
        <p:grpSpPr>
          <a:xfrm>
            <a:off x="4512814" y="6364959"/>
            <a:ext cx="193673" cy="193673"/>
            <a:chOff x="11169267" y="6375401"/>
            <a:chExt cx="193673" cy="193673"/>
          </a:xfrm>
          <a:solidFill>
            <a:schemeClr val="accent1"/>
          </a:solidFill>
        </p:grpSpPr>
        <p:sp>
          <p:nvSpPr>
            <p:cNvPr id="23" name="Forme libre : forme 22">
              <a:extLst>
                <a:ext uri="{FF2B5EF4-FFF2-40B4-BE49-F238E27FC236}">
                  <a16:creationId xmlns:a16="http://schemas.microsoft.com/office/drawing/2014/main" id="{CB030C3D-33EC-4F77-8122-0EF89340D59F}"/>
                </a:ext>
              </a:extLst>
            </p:cNvPr>
            <p:cNvSpPr/>
            <p:nvPr/>
          </p:nvSpPr>
          <p:spPr>
            <a:xfrm>
              <a:off x="11169267" y="6375401"/>
              <a:ext cx="193673" cy="193673"/>
            </a:xfrm>
            <a:custGeom>
              <a:avLst/>
              <a:gdLst>
                <a:gd name="connsiteX0" fmla="*/ 96837 w 193673"/>
                <a:gd name="connsiteY0" fmla="*/ 0 h 193673"/>
                <a:gd name="connsiteX1" fmla="*/ 0 w 193673"/>
                <a:gd name="connsiteY1" fmla="*/ 96837 h 193673"/>
                <a:gd name="connsiteX2" fmla="*/ 96837 w 193673"/>
                <a:gd name="connsiteY2" fmla="*/ 193673 h 193673"/>
                <a:gd name="connsiteX3" fmla="*/ 193673 w 193673"/>
                <a:gd name="connsiteY3" fmla="*/ 96837 h 193673"/>
                <a:gd name="connsiteX4" fmla="*/ 96837 w 193673"/>
                <a:gd name="connsiteY4" fmla="*/ 0 h 193673"/>
                <a:gd name="connsiteX5" fmla="*/ 61104 w 193673"/>
                <a:gd name="connsiteY5" fmla="*/ 125324 h 193673"/>
                <a:gd name="connsiteX6" fmla="*/ 32617 w 193673"/>
                <a:gd name="connsiteY6" fmla="*/ 96831 h 193673"/>
                <a:gd name="connsiteX7" fmla="*/ 61104 w 193673"/>
                <a:gd name="connsiteY7" fmla="*/ 68349 h 193673"/>
                <a:gd name="connsiteX8" fmla="*/ 89591 w 193673"/>
                <a:gd name="connsiteY8" fmla="*/ 96831 h 193673"/>
                <a:gd name="connsiteX9" fmla="*/ 61104 w 193673"/>
                <a:gd name="connsiteY9" fmla="*/ 125324 h 193673"/>
                <a:gd name="connsiteX10" fmla="*/ 132569 w 193673"/>
                <a:gd name="connsiteY10" fmla="*/ 125324 h 193673"/>
                <a:gd name="connsiteX11" fmla="*/ 104088 w 193673"/>
                <a:gd name="connsiteY11" fmla="*/ 96831 h 193673"/>
                <a:gd name="connsiteX12" fmla="*/ 132569 w 193673"/>
                <a:gd name="connsiteY12" fmla="*/ 68349 h 193673"/>
                <a:gd name="connsiteX13" fmla="*/ 161051 w 193673"/>
                <a:gd name="connsiteY13" fmla="*/ 96831 h 193673"/>
                <a:gd name="connsiteX14" fmla="*/ 132569 w 193673"/>
                <a:gd name="connsiteY14" fmla="*/ 125324 h 19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673" h="193673">
                  <a:moveTo>
                    <a:pt x="96837" y="0"/>
                  </a:moveTo>
                  <a:cubicBezTo>
                    <a:pt x="43354" y="0"/>
                    <a:pt x="0" y="43349"/>
                    <a:pt x="0" y="96837"/>
                  </a:cubicBezTo>
                  <a:cubicBezTo>
                    <a:pt x="0" y="150330"/>
                    <a:pt x="43354" y="193673"/>
                    <a:pt x="96837" y="193673"/>
                  </a:cubicBezTo>
                  <a:cubicBezTo>
                    <a:pt x="150319" y="193673"/>
                    <a:pt x="193673" y="150330"/>
                    <a:pt x="193673" y="96837"/>
                  </a:cubicBezTo>
                  <a:cubicBezTo>
                    <a:pt x="193673" y="43349"/>
                    <a:pt x="150319" y="0"/>
                    <a:pt x="96837" y="0"/>
                  </a:cubicBezTo>
                  <a:close/>
                  <a:moveTo>
                    <a:pt x="61104" y="125324"/>
                  </a:moveTo>
                  <a:cubicBezTo>
                    <a:pt x="45371" y="125324"/>
                    <a:pt x="32617" y="112558"/>
                    <a:pt x="32617" y="96831"/>
                  </a:cubicBezTo>
                  <a:cubicBezTo>
                    <a:pt x="32617" y="81098"/>
                    <a:pt x="45371" y="68349"/>
                    <a:pt x="61104" y="68349"/>
                  </a:cubicBezTo>
                  <a:cubicBezTo>
                    <a:pt x="76831" y="68349"/>
                    <a:pt x="89591" y="81098"/>
                    <a:pt x="89591" y="96831"/>
                  </a:cubicBezTo>
                  <a:cubicBezTo>
                    <a:pt x="89591" y="112558"/>
                    <a:pt x="76831" y="125324"/>
                    <a:pt x="61104" y="125324"/>
                  </a:cubicBezTo>
                  <a:close/>
                  <a:moveTo>
                    <a:pt x="132569" y="125324"/>
                  </a:moveTo>
                  <a:cubicBezTo>
                    <a:pt x="116836" y="125324"/>
                    <a:pt x="104088" y="112558"/>
                    <a:pt x="104088" y="96831"/>
                  </a:cubicBezTo>
                  <a:cubicBezTo>
                    <a:pt x="104088" y="81098"/>
                    <a:pt x="116836" y="68349"/>
                    <a:pt x="132569" y="68349"/>
                  </a:cubicBezTo>
                  <a:cubicBezTo>
                    <a:pt x="148302" y="68349"/>
                    <a:pt x="161051" y="81098"/>
                    <a:pt x="161051" y="96831"/>
                  </a:cubicBezTo>
                  <a:cubicBezTo>
                    <a:pt x="161051" y="112558"/>
                    <a:pt x="148302" y="125324"/>
                    <a:pt x="132569" y="125324"/>
                  </a:cubicBezTo>
                  <a:close/>
                </a:path>
              </a:pathLst>
            </a:custGeom>
            <a:grpFill/>
            <a:ln w="5603" cap="flat">
              <a:noFill/>
              <a:prstDash val="solid"/>
              <a:miter/>
            </a:ln>
          </p:spPr>
          <p:txBody>
            <a:bodyPr rtlCol="0" anchor="ctr"/>
            <a:lstStyle/>
            <a:p>
              <a:pPr algn="l"/>
              <a:endParaRPr lang="fr-FR"/>
            </a:p>
          </p:txBody>
        </p:sp>
      </p:grpSp>
      <p:grpSp>
        <p:nvGrpSpPr>
          <p:cNvPr id="24" name="Graphique 9">
            <a:extLst>
              <a:ext uri="{FF2B5EF4-FFF2-40B4-BE49-F238E27FC236}">
                <a16:creationId xmlns:a16="http://schemas.microsoft.com/office/drawing/2014/main" id="{23536F57-EC62-42E4-A6A4-23561A434EBD}"/>
              </a:ext>
            </a:extLst>
          </p:cNvPr>
          <p:cNvGrpSpPr/>
          <p:nvPr/>
        </p:nvGrpSpPr>
        <p:grpSpPr>
          <a:xfrm>
            <a:off x="4916203" y="6364958"/>
            <a:ext cx="193674" cy="193674"/>
            <a:chOff x="11700641" y="6375400"/>
            <a:chExt cx="193674" cy="193674"/>
          </a:xfrm>
          <a:solidFill>
            <a:schemeClr val="accent1"/>
          </a:solidFill>
        </p:grpSpPr>
        <p:grpSp>
          <p:nvGrpSpPr>
            <p:cNvPr id="25" name="Graphique 9">
              <a:extLst>
                <a:ext uri="{FF2B5EF4-FFF2-40B4-BE49-F238E27FC236}">
                  <a16:creationId xmlns:a16="http://schemas.microsoft.com/office/drawing/2014/main" id="{23536F57-EC62-42E4-A6A4-23561A434EBD}"/>
                </a:ext>
              </a:extLst>
            </p:cNvPr>
            <p:cNvGrpSpPr/>
            <p:nvPr/>
          </p:nvGrpSpPr>
          <p:grpSpPr>
            <a:xfrm>
              <a:off x="11717377" y="6375400"/>
              <a:ext cx="160058" cy="193533"/>
              <a:chOff x="11717377" y="6375400"/>
              <a:chExt cx="160058" cy="193533"/>
            </a:xfrm>
            <a:grpFill/>
          </p:grpSpPr>
          <p:sp>
            <p:nvSpPr>
              <p:cNvPr id="26" name="Forme libre : forme 25">
                <a:extLst>
                  <a:ext uri="{FF2B5EF4-FFF2-40B4-BE49-F238E27FC236}">
                    <a16:creationId xmlns:a16="http://schemas.microsoft.com/office/drawing/2014/main" id="{3B5AE801-BA57-494F-AE9A-A5FDC1460DFB}"/>
                  </a:ext>
                </a:extLst>
              </p:cNvPr>
              <p:cNvSpPr/>
              <p:nvPr/>
            </p:nvSpPr>
            <p:spPr>
              <a:xfrm>
                <a:off x="11717377" y="6457479"/>
                <a:ext cx="160058" cy="111454"/>
              </a:xfrm>
              <a:custGeom>
                <a:avLst/>
                <a:gdLst>
                  <a:gd name="connsiteX0" fmla="*/ 157250 w 160058"/>
                  <a:gd name="connsiteY0" fmla="*/ 17926 h 111454"/>
                  <a:gd name="connsiteX1" fmla="*/ 151040 w 160058"/>
                  <a:gd name="connsiteY1" fmla="*/ 7235 h 111454"/>
                  <a:gd name="connsiteX2" fmla="*/ 139968 w 160058"/>
                  <a:gd name="connsiteY2" fmla="*/ 2159 h 111454"/>
                  <a:gd name="connsiteX3" fmla="*/ 80029 w 160058"/>
                  <a:gd name="connsiteY3" fmla="*/ 0 h 111454"/>
                  <a:gd name="connsiteX4" fmla="*/ 20197 w 160058"/>
                  <a:gd name="connsiteY4" fmla="*/ 2159 h 111454"/>
                  <a:gd name="connsiteX5" fmla="*/ 9073 w 160058"/>
                  <a:gd name="connsiteY5" fmla="*/ 7235 h 111454"/>
                  <a:gd name="connsiteX6" fmla="*/ 2808 w 160058"/>
                  <a:gd name="connsiteY6" fmla="*/ 17926 h 111454"/>
                  <a:gd name="connsiteX7" fmla="*/ 0 w 160058"/>
                  <a:gd name="connsiteY7" fmla="*/ 55727 h 111454"/>
                  <a:gd name="connsiteX8" fmla="*/ 2808 w 160058"/>
                  <a:gd name="connsiteY8" fmla="*/ 93528 h 111454"/>
                  <a:gd name="connsiteX9" fmla="*/ 9019 w 160058"/>
                  <a:gd name="connsiteY9" fmla="*/ 104218 h 111454"/>
                  <a:gd name="connsiteX10" fmla="*/ 20089 w 160058"/>
                  <a:gd name="connsiteY10" fmla="*/ 109186 h 111454"/>
                  <a:gd name="connsiteX11" fmla="*/ 80030 w 160058"/>
                  <a:gd name="connsiteY11" fmla="*/ 111454 h 111454"/>
                  <a:gd name="connsiteX12" fmla="*/ 139968 w 160058"/>
                  <a:gd name="connsiteY12" fmla="*/ 109186 h 111454"/>
                  <a:gd name="connsiteX13" fmla="*/ 150985 w 160058"/>
                  <a:gd name="connsiteY13" fmla="*/ 104218 h 111454"/>
                  <a:gd name="connsiteX14" fmla="*/ 157249 w 160058"/>
                  <a:gd name="connsiteY14" fmla="*/ 93528 h 111454"/>
                  <a:gd name="connsiteX15" fmla="*/ 160058 w 160058"/>
                  <a:gd name="connsiteY15" fmla="*/ 55727 h 111454"/>
                  <a:gd name="connsiteX16" fmla="*/ 157250 w 160058"/>
                  <a:gd name="connsiteY16" fmla="*/ 17926 h 111454"/>
                  <a:gd name="connsiteX17" fmla="*/ 45687 w 160058"/>
                  <a:gd name="connsiteY17" fmla="*/ 28836 h 111454"/>
                  <a:gd name="connsiteX18" fmla="*/ 34132 w 160058"/>
                  <a:gd name="connsiteY18" fmla="*/ 28836 h 111454"/>
                  <a:gd name="connsiteX19" fmla="*/ 34132 w 160058"/>
                  <a:gd name="connsiteY19" fmla="*/ 90286 h 111454"/>
                  <a:gd name="connsiteX20" fmla="*/ 23332 w 160058"/>
                  <a:gd name="connsiteY20" fmla="*/ 90286 h 111454"/>
                  <a:gd name="connsiteX21" fmla="*/ 23332 w 160058"/>
                  <a:gd name="connsiteY21" fmla="*/ 28836 h 111454"/>
                  <a:gd name="connsiteX22" fmla="*/ 11992 w 160058"/>
                  <a:gd name="connsiteY22" fmla="*/ 28836 h 111454"/>
                  <a:gd name="connsiteX23" fmla="*/ 11992 w 160058"/>
                  <a:gd name="connsiteY23" fmla="*/ 18685 h 111454"/>
                  <a:gd name="connsiteX24" fmla="*/ 45688 w 160058"/>
                  <a:gd name="connsiteY24" fmla="*/ 18685 h 111454"/>
                  <a:gd name="connsiteX25" fmla="*/ 45688 w 160058"/>
                  <a:gd name="connsiteY25" fmla="*/ 28836 h 111454"/>
                  <a:gd name="connsiteX26" fmla="*/ 74846 w 160058"/>
                  <a:gd name="connsiteY26" fmla="*/ 90286 h 111454"/>
                  <a:gd name="connsiteX27" fmla="*/ 65234 w 160058"/>
                  <a:gd name="connsiteY27" fmla="*/ 90286 h 111454"/>
                  <a:gd name="connsiteX28" fmla="*/ 65234 w 160058"/>
                  <a:gd name="connsiteY28" fmla="*/ 84453 h 111454"/>
                  <a:gd name="connsiteX29" fmla="*/ 54217 w 160058"/>
                  <a:gd name="connsiteY29" fmla="*/ 91042 h 111454"/>
                  <a:gd name="connsiteX30" fmla="*/ 47955 w 160058"/>
                  <a:gd name="connsiteY30" fmla="*/ 87046 h 111454"/>
                  <a:gd name="connsiteX31" fmla="*/ 47090 w 160058"/>
                  <a:gd name="connsiteY31" fmla="*/ 79161 h 111454"/>
                  <a:gd name="connsiteX32" fmla="*/ 47090 w 160058"/>
                  <a:gd name="connsiteY32" fmla="*/ 36935 h 111454"/>
                  <a:gd name="connsiteX33" fmla="*/ 56702 w 160058"/>
                  <a:gd name="connsiteY33" fmla="*/ 36935 h 111454"/>
                  <a:gd name="connsiteX34" fmla="*/ 56702 w 160058"/>
                  <a:gd name="connsiteY34" fmla="*/ 76246 h 111454"/>
                  <a:gd name="connsiteX35" fmla="*/ 56811 w 160058"/>
                  <a:gd name="connsiteY35" fmla="*/ 80026 h 111454"/>
                  <a:gd name="connsiteX36" fmla="*/ 59079 w 160058"/>
                  <a:gd name="connsiteY36" fmla="*/ 82294 h 111454"/>
                  <a:gd name="connsiteX37" fmla="*/ 65235 w 160058"/>
                  <a:gd name="connsiteY37" fmla="*/ 77758 h 111454"/>
                  <a:gd name="connsiteX38" fmla="*/ 65235 w 160058"/>
                  <a:gd name="connsiteY38" fmla="*/ 36935 h 111454"/>
                  <a:gd name="connsiteX39" fmla="*/ 74847 w 160058"/>
                  <a:gd name="connsiteY39" fmla="*/ 36935 h 111454"/>
                  <a:gd name="connsiteX40" fmla="*/ 74847 w 160058"/>
                  <a:gd name="connsiteY40" fmla="*/ 90286 h 111454"/>
                  <a:gd name="connsiteX41" fmla="*/ 111566 w 160058"/>
                  <a:gd name="connsiteY41" fmla="*/ 74302 h 111454"/>
                  <a:gd name="connsiteX42" fmla="*/ 110598 w 160058"/>
                  <a:gd name="connsiteY42" fmla="*/ 85104 h 111454"/>
                  <a:gd name="connsiteX43" fmla="*/ 102929 w 160058"/>
                  <a:gd name="connsiteY43" fmla="*/ 91042 h 111454"/>
                  <a:gd name="connsiteX44" fmla="*/ 92884 w 160058"/>
                  <a:gd name="connsiteY44" fmla="*/ 85104 h 111454"/>
                  <a:gd name="connsiteX45" fmla="*/ 92884 w 160058"/>
                  <a:gd name="connsiteY45" fmla="*/ 90287 h 111454"/>
                  <a:gd name="connsiteX46" fmla="*/ 83273 w 160058"/>
                  <a:gd name="connsiteY46" fmla="*/ 90287 h 111454"/>
                  <a:gd name="connsiteX47" fmla="*/ 83273 w 160058"/>
                  <a:gd name="connsiteY47" fmla="*/ 18685 h 111454"/>
                  <a:gd name="connsiteX48" fmla="*/ 92884 w 160058"/>
                  <a:gd name="connsiteY48" fmla="*/ 18685 h 111454"/>
                  <a:gd name="connsiteX49" fmla="*/ 92884 w 160058"/>
                  <a:gd name="connsiteY49" fmla="*/ 42120 h 111454"/>
                  <a:gd name="connsiteX50" fmla="*/ 102929 w 160058"/>
                  <a:gd name="connsiteY50" fmla="*/ 36290 h 111454"/>
                  <a:gd name="connsiteX51" fmla="*/ 110598 w 160058"/>
                  <a:gd name="connsiteY51" fmla="*/ 42338 h 111454"/>
                  <a:gd name="connsiteX52" fmla="*/ 111566 w 160058"/>
                  <a:gd name="connsiteY52" fmla="*/ 53029 h 111454"/>
                  <a:gd name="connsiteX53" fmla="*/ 111566 w 160058"/>
                  <a:gd name="connsiteY53" fmla="*/ 74302 h 111454"/>
                  <a:gd name="connsiteX54" fmla="*/ 148070 w 160058"/>
                  <a:gd name="connsiteY54" fmla="*/ 65447 h 111454"/>
                  <a:gd name="connsiteX55" fmla="*/ 128739 w 160058"/>
                  <a:gd name="connsiteY55" fmla="*/ 65447 h 111454"/>
                  <a:gd name="connsiteX56" fmla="*/ 128739 w 160058"/>
                  <a:gd name="connsiteY56" fmla="*/ 74843 h 111454"/>
                  <a:gd name="connsiteX57" fmla="*/ 133706 w 160058"/>
                  <a:gd name="connsiteY57" fmla="*/ 82294 h 111454"/>
                  <a:gd name="connsiteX58" fmla="*/ 138026 w 160058"/>
                  <a:gd name="connsiteY58" fmla="*/ 78405 h 111454"/>
                  <a:gd name="connsiteX59" fmla="*/ 138242 w 160058"/>
                  <a:gd name="connsiteY59" fmla="*/ 71819 h 111454"/>
                  <a:gd name="connsiteX60" fmla="*/ 148069 w 160058"/>
                  <a:gd name="connsiteY60" fmla="*/ 71819 h 111454"/>
                  <a:gd name="connsiteX61" fmla="*/ 148069 w 160058"/>
                  <a:gd name="connsiteY61" fmla="*/ 73222 h 111454"/>
                  <a:gd name="connsiteX62" fmla="*/ 147853 w 160058"/>
                  <a:gd name="connsiteY62" fmla="*/ 79487 h 111454"/>
                  <a:gd name="connsiteX63" fmla="*/ 145585 w 160058"/>
                  <a:gd name="connsiteY63" fmla="*/ 85318 h 111454"/>
                  <a:gd name="connsiteX64" fmla="*/ 133919 w 160058"/>
                  <a:gd name="connsiteY64" fmla="*/ 91042 h 111454"/>
                  <a:gd name="connsiteX65" fmla="*/ 122256 w 160058"/>
                  <a:gd name="connsiteY65" fmla="*/ 85535 h 111454"/>
                  <a:gd name="connsiteX66" fmla="*/ 119126 w 160058"/>
                  <a:gd name="connsiteY66" fmla="*/ 73007 h 111454"/>
                  <a:gd name="connsiteX67" fmla="*/ 119126 w 160058"/>
                  <a:gd name="connsiteY67" fmla="*/ 54322 h 111454"/>
                  <a:gd name="connsiteX68" fmla="*/ 122147 w 160058"/>
                  <a:gd name="connsiteY68" fmla="*/ 41794 h 111454"/>
                  <a:gd name="connsiteX69" fmla="*/ 133706 w 160058"/>
                  <a:gd name="connsiteY69" fmla="*/ 36287 h 111454"/>
                  <a:gd name="connsiteX70" fmla="*/ 145153 w 160058"/>
                  <a:gd name="connsiteY70" fmla="*/ 41794 h 111454"/>
                  <a:gd name="connsiteX71" fmla="*/ 148070 w 160058"/>
                  <a:gd name="connsiteY71" fmla="*/ 54322 h 111454"/>
                  <a:gd name="connsiteX72" fmla="*/ 148070 w 160058"/>
                  <a:gd name="connsiteY72" fmla="*/ 65447 h 111454"/>
                  <a:gd name="connsiteX73" fmla="*/ 148070 w 160058"/>
                  <a:gd name="connsiteY73" fmla="*/ 65447 h 1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0058" h="111454">
                    <a:moveTo>
                      <a:pt x="157250" y="17926"/>
                    </a:moveTo>
                    <a:cubicBezTo>
                      <a:pt x="156315" y="13677"/>
                      <a:pt x="154243" y="10114"/>
                      <a:pt x="151040" y="7235"/>
                    </a:cubicBezTo>
                    <a:cubicBezTo>
                      <a:pt x="147835" y="4356"/>
                      <a:pt x="144146" y="2663"/>
                      <a:pt x="139968" y="2159"/>
                    </a:cubicBezTo>
                    <a:cubicBezTo>
                      <a:pt x="126721" y="719"/>
                      <a:pt x="106742" y="0"/>
                      <a:pt x="80029" y="0"/>
                    </a:cubicBezTo>
                    <a:cubicBezTo>
                      <a:pt x="53316" y="0"/>
                      <a:pt x="33373" y="720"/>
                      <a:pt x="20197" y="2159"/>
                    </a:cubicBezTo>
                    <a:cubicBezTo>
                      <a:pt x="15950" y="2663"/>
                      <a:pt x="12242" y="4356"/>
                      <a:pt x="9073" y="7235"/>
                    </a:cubicBezTo>
                    <a:cubicBezTo>
                      <a:pt x="5904" y="10115"/>
                      <a:pt x="3816" y="13679"/>
                      <a:pt x="2808" y="17926"/>
                    </a:cubicBezTo>
                    <a:cubicBezTo>
                      <a:pt x="936" y="26280"/>
                      <a:pt x="0" y="38879"/>
                      <a:pt x="0" y="55727"/>
                    </a:cubicBezTo>
                    <a:cubicBezTo>
                      <a:pt x="0" y="72862"/>
                      <a:pt x="936" y="85463"/>
                      <a:pt x="2808" y="93528"/>
                    </a:cubicBezTo>
                    <a:cubicBezTo>
                      <a:pt x="3745" y="97774"/>
                      <a:pt x="5816" y="101340"/>
                      <a:pt x="9019" y="104218"/>
                    </a:cubicBezTo>
                    <a:cubicBezTo>
                      <a:pt x="12223" y="107098"/>
                      <a:pt x="15913" y="108754"/>
                      <a:pt x="20089" y="109186"/>
                    </a:cubicBezTo>
                    <a:cubicBezTo>
                      <a:pt x="33338" y="110698"/>
                      <a:pt x="53319" y="111454"/>
                      <a:pt x="80030" y="111454"/>
                    </a:cubicBezTo>
                    <a:cubicBezTo>
                      <a:pt x="106739" y="111454"/>
                      <a:pt x="126723" y="110698"/>
                      <a:pt x="139968" y="109186"/>
                    </a:cubicBezTo>
                    <a:cubicBezTo>
                      <a:pt x="144145" y="108754"/>
                      <a:pt x="147816" y="107098"/>
                      <a:pt x="150985" y="104218"/>
                    </a:cubicBezTo>
                    <a:cubicBezTo>
                      <a:pt x="154154" y="101340"/>
                      <a:pt x="156242" y="97774"/>
                      <a:pt x="157249" y="93528"/>
                    </a:cubicBezTo>
                    <a:cubicBezTo>
                      <a:pt x="159121" y="85174"/>
                      <a:pt x="160058" y="72575"/>
                      <a:pt x="160058" y="55727"/>
                    </a:cubicBezTo>
                    <a:cubicBezTo>
                      <a:pt x="160058" y="38591"/>
                      <a:pt x="159121" y="25991"/>
                      <a:pt x="157250" y="17926"/>
                    </a:cubicBezTo>
                    <a:close/>
                    <a:moveTo>
                      <a:pt x="45687" y="28836"/>
                    </a:moveTo>
                    <a:lnTo>
                      <a:pt x="34132" y="28836"/>
                    </a:lnTo>
                    <a:lnTo>
                      <a:pt x="34132" y="90286"/>
                    </a:lnTo>
                    <a:lnTo>
                      <a:pt x="23332" y="90286"/>
                    </a:lnTo>
                    <a:lnTo>
                      <a:pt x="23332" y="28836"/>
                    </a:lnTo>
                    <a:lnTo>
                      <a:pt x="11992" y="28836"/>
                    </a:lnTo>
                    <a:lnTo>
                      <a:pt x="11992" y="18685"/>
                    </a:lnTo>
                    <a:lnTo>
                      <a:pt x="45688" y="18685"/>
                    </a:lnTo>
                    <a:lnTo>
                      <a:pt x="45688" y="28836"/>
                    </a:lnTo>
                    <a:close/>
                    <a:moveTo>
                      <a:pt x="74846" y="90286"/>
                    </a:moveTo>
                    <a:lnTo>
                      <a:pt x="65234" y="90286"/>
                    </a:lnTo>
                    <a:lnTo>
                      <a:pt x="65234" y="84453"/>
                    </a:lnTo>
                    <a:cubicBezTo>
                      <a:pt x="61347" y="88846"/>
                      <a:pt x="57673" y="91042"/>
                      <a:pt x="54217" y="91042"/>
                    </a:cubicBezTo>
                    <a:cubicBezTo>
                      <a:pt x="50906" y="91042"/>
                      <a:pt x="48818" y="89709"/>
                      <a:pt x="47955" y="87046"/>
                    </a:cubicBezTo>
                    <a:cubicBezTo>
                      <a:pt x="47379" y="85318"/>
                      <a:pt x="47090" y="82689"/>
                      <a:pt x="47090" y="79161"/>
                    </a:cubicBezTo>
                    <a:lnTo>
                      <a:pt x="47090" y="36935"/>
                    </a:lnTo>
                    <a:lnTo>
                      <a:pt x="56702" y="36935"/>
                    </a:lnTo>
                    <a:lnTo>
                      <a:pt x="56702" y="76246"/>
                    </a:lnTo>
                    <a:cubicBezTo>
                      <a:pt x="56702" y="78549"/>
                      <a:pt x="56738" y="79810"/>
                      <a:pt x="56811" y="80026"/>
                    </a:cubicBezTo>
                    <a:cubicBezTo>
                      <a:pt x="57027" y="81538"/>
                      <a:pt x="57782" y="82294"/>
                      <a:pt x="59079" y="82294"/>
                    </a:cubicBezTo>
                    <a:cubicBezTo>
                      <a:pt x="61022" y="82294"/>
                      <a:pt x="63076" y="80782"/>
                      <a:pt x="65235" y="77758"/>
                    </a:cubicBezTo>
                    <a:lnTo>
                      <a:pt x="65235" y="36935"/>
                    </a:lnTo>
                    <a:lnTo>
                      <a:pt x="74847" y="36935"/>
                    </a:lnTo>
                    <a:lnTo>
                      <a:pt x="74847" y="90286"/>
                    </a:lnTo>
                    <a:close/>
                    <a:moveTo>
                      <a:pt x="111566" y="74302"/>
                    </a:moveTo>
                    <a:cubicBezTo>
                      <a:pt x="111566" y="79557"/>
                      <a:pt x="111243" y="83160"/>
                      <a:pt x="110598" y="85104"/>
                    </a:cubicBezTo>
                    <a:cubicBezTo>
                      <a:pt x="109371" y="89062"/>
                      <a:pt x="106817" y="91042"/>
                      <a:pt x="102929" y="91042"/>
                    </a:cubicBezTo>
                    <a:cubicBezTo>
                      <a:pt x="99473" y="91042"/>
                      <a:pt x="96125" y="89062"/>
                      <a:pt x="92884" y="85104"/>
                    </a:cubicBezTo>
                    <a:lnTo>
                      <a:pt x="92884" y="90287"/>
                    </a:lnTo>
                    <a:lnTo>
                      <a:pt x="83273" y="90287"/>
                    </a:lnTo>
                    <a:lnTo>
                      <a:pt x="83273" y="18685"/>
                    </a:lnTo>
                    <a:lnTo>
                      <a:pt x="92884" y="18685"/>
                    </a:lnTo>
                    <a:lnTo>
                      <a:pt x="92884" y="42120"/>
                    </a:lnTo>
                    <a:cubicBezTo>
                      <a:pt x="95981" y="38234"/>
                      <a:pt x="99328" y="36290"/>
                      <a:pt x="102929" y="36290"/>
                    </a:cubicBezTo>
                    <a:cubicBezTo>
                      <a:pt x="106817" y="36290"/>
                      <a:pt x="109371" y="38307"/>
                      <a:pt x="110598" y="42338"/>
                    </a:cubicBezTo>
                    <a:cubicBezTo>
                      <a:pt x="111242" y="44210"/>
                      <a:pt x="111566" y="47773"/>
                      <a:pt x="111566" y="53029"/>
                    </a:cubicBezTo>
                    <a:lnTo>
                      <a:pt x="111566" y="74302"/>
                    </a:lnTo>
                    <a:close/>
                    <a:moveTo>
                      <a:pt x="148070" y="65447"/>
                    </a:moveTo>
                    <a:lnTo>
                      <a:pt x="128739" y="65447"/>
                    </a:lnTo>
                    <a:lnTo>
                      <a:pt x="128739" y="74843"/>
                    </a:lnTo>
                    <a:cubicBezTo>
                      <a:pt x="128739" y="79811"/>
                      <a:pt x="130393" y="82294"/>
                      <a:pt x="133706" y="82294"/>
                    </a:cubicBezTo>
                    <a:cubicBezTo>
                      <a:pt x="136081" y="82294"/>
                      <a:pt x="137522" y="80999"/>
                      <a:pt x="138026" y="78405"/>
                    </a:cubicBezTo>
                    <a:cubicBezTo>
                      <a:pt x="138168" y="77686"/>
                      <a:pt x="138242" y="75490"/>
                      <a:pt x="138242" y="71819"/>
                    </a:cubicBezTo>
                    <a:lnTo>
                      <a:pt x="148069" y="71819"/>
                    </a:lnTo>
                    <a:lnTo>
                      <a:pt x="148069" y="73222"/>
                    </a:lnTo>
                    <a:cubicBezTo>
                      <a:pt x="148069" y="76751"/>
                      <a:pt x="147996" y="78838"/>
                      <a:pt x="147853" y="79487"/>
                    </a:cubicBezTo>
                    <a:cubicBezTo>
                      <a:pt x="147639" y="81429"/>
                      <a:pt x="146885" y="83373"/>
                      <a:pt x="145585" y="85318"/>
                    </a:cubicBezTo>
                    <a:cubicBezTo>
                      <a:pt x="142993" y="89134"/>
                      <a:pt x="139102" y="91042"/>
                      <a:pt x="133919" y="91042"/>
                    </a:cubicBezTo>
                    <a:cubicBezTo>
                      <a:pt x="128954" y="91042"/>
                      <a:pt x="125065" y="89205"/>
                      <a:pt x="122256" y="85535"/>
                    </a:cubicBezTo>
                    <a:cubicBezTo>
                      <a:pt x="120169" y="82871"/>
                      <a:pt x="119126" y="78695"/>
                      <a:pt x="119126" y="73007"/>
                    </a:cubicBezTo>
                    <a:lnTo>
                      <a:pt x="119126" y="54322"/>
                    </a:lnTo>
                    <a:cubicBezTo>
                      <a:pt x="119126" y="48634"/>
                      <a:pt x="120133" y="44458"/>
                      <a:pt x="122147" y="41794"/>
                    </a:cubicBezTo>
                    <a:cubicBezTo>
                      <a:pt x="124956" y="38123"/>
                      <a:pt x="128808" y="36287"/>
                      <a:pt x="133706" y="36287"/>
                    </a:cubicBezTo>
                    <a:cubicBezTo>
                      <a:pt x="138531" y="36287"/>
                      <a:pt x="142349" y="38123"/>
                      <a:pt x="145153" y="41794"/>
                    </a:cubicBezTo>
                    <a:cubicBezTo>
                      <a:pt x="147100" y="44458"/>
                      <a:pt x="148070" y="48634"/>
                      <a:pt x="148070" y="54322"/>
                    </a:cubicBezTo>
                    <a:lnTo>
                      <a:pt x="148070" y="65447"/>
                    </a:lnTo>
                    <a:lnTo>
                      <a:pt x="148070" y="65447"/>
                    </a:lnTo>
                    <a:close/>
                  </a:path>
                </a:pathLst>
              </a:custGeom>
              <a:grpFill/>
              <a:ln w="372" cap="flat">
                <a:noFill/>
                <a:prstDash val="solid"/>
                <a:miter/>
              </a:ln>
            </p:spPr>
            <p:txBody>
              <a:bodyPr rtlCol="0" anchor="ctr"/>
              <a:lstStyle/>
              <a:p>
                <a:pPr algn="l"/>
                <a:endParaRPr lang="fr-FR"/>
              </a:p>
            </p:txBody>
          </p:sp>
          <p:sp>
            <p:nvSpPr>
              <p:cNvPr id="27" name="Forme libre : forme 26">
                <a:extLst>
                  <a:ext uri="{FF2B5EF4-FFF2-40B4-BE49-F238E27FC236}">
                    <a16:creationId xmlns:a16="http://schemas.microsoft.com/office/drawing/2014/main" id="{C17E9F6C-0389-4F69-87E8-1A7559C1F500}"/>
                  </a:ext>
                </a:extLst>
              </p:cNvPr>
              <p:cNvSpPr/>
              <p:nvPr/>
            </p:nvSpPr>
            <p:spPr>
              <a:xfrm>
                <a:off x="11810258" y="6502514"/>
                <a:ext cx="9073" cy="37258"/>
              </a:xfrm>
              <a:custGeom>
                <a:avLst/>
                <a:gdLst>
                  <a:gd name="connsiteX0" fmla="*/ 4860 w 9073"/>
                  <a:gd name="connsiteY0" fmla="*/ 0 h 37258"/>
                  <a:gd name="connsiteX1" fmla="*/ 0 w 9073"/>
                  <a:gd name="connsiteY1" fmla="*/ 2377 h 37258"/>
                  <a:gd name="connsiteX2" fmla="*/ 0 w 9073"/>
                  <a:gd name="connsiteY2" fmla="*/ 34883 h 37258"/>
                  <a:gd name="connsiteX3" fmla="*/ 4860 w 9073"/>
                  <a:gd name="connsiteY3" fmla="*/ 37258 h 37258"/>
                  <a:gd name="connsiteX4" fmla="*/ 9074 w 9073"/>
                  <a:gd name="connsiteY4" fmla="*/ 30022 h 37258"/>
                  <a:gd name="connsiteX5" fmla="*/ 9074 w 9073"/>
                  <a:gd name="connsiteY5" fmla="*/ 7236 h 37258"/>
                  <a:gd name="connsiteX6" fmla="*/ 4860 w 9073"/>
                  <a:gd name="connsiteY6" fmla="*/ 0 h 3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3" h="37258">
                    <a:moveTo>
                      <a:pt x="4860" y="0"/>
                    </a:moveTo>
                    <a:cubicBezTo>
                      <a:pt x="3203" y="0"/>
                      <a:pt x="1585" y="795"/>
                      <a:pt x="0" y="2377"/>
                    </a:cubicBezTo>
                    <a:lnTo>
                      <a:pt x="0" y="34883"/>
                    </a:lnTo>
                    <a:cubicBezTo>
                      <a:pt x="1584" y="36466"/>
                      <a:pt x="3203" y="37258"/>
                      <a:pt x="4860" y="37258"/>
                    </a:cubicBezTo>
                    <a:cubicBezTo>
                      <a:pt x="7666" y="37258"/>
                      <a:pt x="9074" y="34848"/>
                      <a:pt x="9074" y="30022"/>
                    </a:cubicBezTo>
                    <a:lnTo>
                      <a:pt x="9074" y="7236"/>
                    </a:lnTo>
                    <a:cubicBezTo>
                      <a:pt x="9073" y="2411"/>
                      <a:pt x="7669" y="0"/>
                      <a:pt x="4860" y="0"/>
                    </a:cubicBezTo>
                    <a:close/>
                  </a:path>
                </a:pathLst>
              </a:custGeom>
              <a:grpFill/>
              <a:ln w="372" cap="flat">
                <a:noFill/>
                <a:prstDash val="solid"/>
                <a:miter/>
              </a:ln>
            </p:spPr>
            <p:txBody>
              <a:bodyPr rtlCol="0" anchor="ctr"/>
              <a:lstStyle/>
              <a:p>
                <a:pPr algn="l"/>
                <a:endParaRPr lang="fr-FR"/>
              </a:p>
            </p:txBody>
          </p:sp>
          <p:sp>
            <p:nvSpPr>
              <p:cNvPr id="28" name="Forme libre : forme 27">
                <a:extLst>
                  <a:ext uri="{FF2B5EF4-FFF2-40B4-BE49-F238E27FC236}">
                    <a16:creationId xmlns:a16="http://schemas.microsoft.com/office/drawing/2014/main" id="{E10E328D-2CB6-4D7A-A1B0-8BC484E29D4A}"/>
                  </a:ext>
                </a:extLst>
              </p:cNvPr>
              <p:cNvSpPr/>
              <p:nvPr/>
            </p:nvSpPr>
            <p:spPr>
              <a:xfrm>
                <a:off x="11846116" y="6502514"/>
                <a:ext cx="9718" cy="12310"/>
              </a:xfrm>
              <a:custGeom>
                <a:avLst/>
                <a:gdLst>
                  <a:gd name="connsiteX0" fmla="*/ 4860 w 9718"/>
                  <a:gd name="connsiteY0" fmla="*/ 0 h 12310"/>
                  <a:gd name="connsiteX1" fmla="*/ 0 w 9718"/>
                  <a:gd name="connsiteY1" fmla="*/ 7342 h 12310"/>
                  <a:gd name="connsiteX2" fmla="*/ 0 w 9718"/>
                  <a:gd name="connsiteY2" fmla="*/ 12310 h 12310"/>
                  <a:gd name="connsiteX3" fmla="*/ 9719 w 9718"/>
                  <a:gd name="connsiteY3" fmla="*/ 12310 h 12310"/>
                  <a:gd name="connsiteX4" fmla="*/ 9719 w 9718"/>
                  <a:gd name="connsiteY4" fmla="*/ 7342 h 12310"/>
                  <a:gd name="connsiteX5" fmla="*/ 4860 w 9718"/>
                  <a:gd name="connsiteY5" fmla="*/ 0 h 1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8" h="12310">
                    <a:moveTo>
                      <a:pt x="4860" y="0"/>
                    </a:moveTo>
                    <a:cubicBezTo>
                      <a:pt x="1620" y="0"/>
                      <a:pt x="0" y="2449"/>
                      <a:pt x="0" y="7342"/>
                    </a:cubicBezTo>
                    <a:lnTo>
                      <a:pt x="0" y="12310"/>
                    </a:lnTo>
                    <a:lnTo>
                      <a:pt x="9719" y="12310"/>
                    </a:lnTo>
                    <a:lnTo>
                      <a:pt x="9719" y="7342"/>
                    </a:lnTo>
                    <a:cubicBezTo>
                      <a:pt x="9719" y="2447"/>
                      <a:pt x="8098" y="0"/>
                      <a:pt x="4860" y="0"/>
                    </a:cubicBezTo>
                    <a:close/>
                  </a:path>
                </a:pathLst>
              </a:custGeom>
              <a:grpFill/>
              <a:ln w="372" cap="flat">
                <a:noFill/>
                <a:prstDash val="solid"/>
                <a:miter/>
              </a:ln>
            </p:spPr>
            <p:txBody>
              <a:bodyPr rtlCol="0" anchor="ctr"/>
              <a:lstStyle/>
              <a:p>
                <a:pPr algn="l"/>
                <a:endParaRPr lang="fr-FR"/>
              </a:p>
            </p:txBody>
          </p:sp>
          <p:sp>
            <p:nvSpPr>
              <p:cNvPr id="29" name="Forme libre : forme 28">
                <a:extLst>
                  <a:ext uri="{FF2B5EF4-FFF2-40B4-BE49-F238E27FC236}">
                    <a16:creationId xmlns:a16="http://schemas.microsoft.com/office/drawing/2014/main" id="{5DCD05D9-95BE-4743-8821-9BB14D53FF48}"/>
                  </a:ext>
                </a:extLst>
              </p:cNvPr>
              <p:cNvSpPr/>
              <p:nvPr/>
            </p:nvSpPr>
            <p:spPr>
              <a:xfrm>
                <a:off x="11743195" y="6375400"/>
                <a:ext cx="37473" cy="72359"/>
              </a:xfrm>
              <a:custGeom>
                <a:avLst/>
                <a:gdLst>
                  <a:gd name="connsiteX0" fmla="*/ 13609 w 37473"/>
                  <a:gd name="connsiteY0" fmla="*/ 43091 h 72359"/>
                  <a:gd name="connsiteX1" fmla="*/ 13609 w 37473"/>
                  <a:gd name="connsiteY1" fmla="*/ 72360 h 72359"/>
                  <a:gd name="connsiteX2" fmla="*/ 24408 w 37473"/>
                  <a:gd name="connsiteY2" fmla="*/ 72360 h 72359"/>
                  <a:gd name="connsiteX3" fmla="*/ 24408 w 37473"/>
                  <a:gd name="connsiteY3" fmla="*/ 43091 h 72359"/>
                  <a:gd name="connsiteX4" fmla="*/ 37474 w 37473"/>
                  <a:gd name="connsiteY4" fmla="*/ 0 h 72359"/>
                  <a:gd name="connsiteX5" fmla="*/ 26458 w 37473"/>
                  <a:gd name="connsiteY5" fmla="*/ 0 h 72359"/>
                  <a:gd name="connsiteX6" fmla="*/ 19116 w 37473"/>
                  <a:gd name="connsiteY6" fmla="*/ 28404 h 72359"/>
                  <a:gd name="connsiteX7" fmla="*/ 11447 w 37473"/>
                  <a:gd name="connsiteY7" fmla="*/ 0 h 72359"/>
                  <a:gd name="connsiteX8" fmla="*/ 0 w 37473"/>
                  <a:gd name="connsiteY8" fmla="*/ 0 h 72359"/>
                  <a:gd name="connsiteX9" fmla="*/ 7020 w 37473"/>
                  <a:gd name="connsiteY9" fmla="*/ 20196 h 72359"/>
                  <a:gd name="connsiteX10" fmla="*/ 13609 w 37473"/>
                  <a:gd name="connsiteY10" fmla="*/ 43091 h 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73" h="72359">
                    <a:moveTo>
                      <a:pt x="13609" y="43091"/>
                    </a:moveTo>
                    <a:lnTo>
                      <a:pt x="13609" y="72360"/>
                    </a:lnTo>
                    <a:lnTo>
                      <a:pt x="24408" y="72360"/>
                    </a:lnTo>
                    <a:lnTo>
                      <a:pt x="24408" y="43091"/>
                    </a:lnTo>
                    <a:lnTo>
                      <a:pt x="37474" y="0"/>
                    </a:lnTo>
                    <a:lnTo>
                      <a:pt x="26458" y="0"/>
                    </a:lnTo>
                    <a:lnTo>
                      <a:pt x="19116" y="28404"/>
                    </a:lnTo>
                    <a:lnTo>
                      <a:pt x="11447" y="0"/>
                    </a:lnTo>
                    <a:lnTo>
                      <a:pt x="0" y="0"/>
                    </a:lnTo>
                    <a:cubicBezTo>
                      <a:pt x="2016" y="6049"/>
                      <a:pt x="4356" y="12780"/>
                      <a:pt x="7020" y="20196"/>
                    </a:cubicBezTo>
                    <a:cubicBezTo>
                      <a:pt x="10405" y="30131"/>
                      <a:pt x="12599" y="37765"/>
                      <a:pt x="13609" y="43091"/>
                    </a:cubicBezTo>
                    <a:close/>
                  </a:path>
                </a:pathLst>
              </a:custGeom>
              <a:grpFill/>
              <a:ln w="372" cap="flat">
                <a:noFill/>
                <a:prstDash val="solid"/>
                <a:miter/>
              </a:ln>
            </p:spPr>
            <p:txBody>
              <a:bodyPr rtlCol="0" anchor="ctr"/>
              <a:lstStyle/>
              <a:p>
                <a:pPr algn="l"/>
                <a:endParaRPr lang="fr-FR"/>
              </a:p>
            </p:txBody>
          </p:sp>
          <p:sp>
            <p:nvSpPr>
              <p:cNvPr id="30" name="Forme libre : forme 29">
                <a:extLst>
                  <a:ext uri="{FF2B5EF4-FFF2-40B4-BE49-F238E27FC236}">
                    <a16:creationId xmlns:a16="http://schemas.microsoft.com/office/drawing/2014/main" id="{C55961F2-FEB0-4CDE-9CB1-0AAFF17E1F1B}"/>
                  </a:ext>
                </a:extLst>
              </p:cNvPr>
              <p:cNvSpPr/>
              <p:nvPr/>
            </p:nvSpPr>
            <p:spPr>
              <a:xfrm>
                <a:off x="11780776" y="6393219"/>
                <a:ext cx="28834" cy="55296"/>
              </a:xfrm>
              <a:custGeom>
                <a:avLst/>
                <a:gdLst>
                  <a:gd name="connsiteX0" fmla="*/ 14364 w 28834"/>
                  <a:gd name="connsiteY0" fmla="*/ 55297 h 55296"/>
                  <a:gd name="connsiteX1" fmla="*/ 25811 w 28834"/>
                  <a:gd name="connsiteY1" fmla="*/ 49789 h 55296"/>
                  <a:gd name="connsiteX2" fmla="*/ 28835 w 28834"/>
                  <a:gd name="connsiteY2" fmla="*/ 37045 h 55296"/>
                  <a:gd name="connsiteX3" fmla="*/ 28835 w 28834"/>
                  <a:gd name="connsiteY3" fmla="*/ 18144 h 55296"/>
                  <a:gd name="connsiteX4" fmla="*/ 25811 w 28834"/>
                  <a:gd name="connsiteY4" fmla="*/ 5508 h 55296"/>
                  <a:gd name="connsiteX5" fmla="*/ 14364 w 28834"/>
                  <a:gd name="connsiteY5" fmla="*/ 0 h 55296"/>
                  <a:gd name="connsiteX6" fmla="*/ 3023 w 28834"/>
                  <a:gd name="connsiteY6" fmla="*/ 5508 h 55296"/>
                  <a:gd name="connsiteX7" fmla="*/ 0 w 28834"/>
                  <a:gd name="connsiteY7" fmla="*/ 18144 h 55296"/>
                  <a:gd name="connsiteX8" fmla="*/ 0 w 28834"/>
                  <a:gd name="connsiteY8" fmla="*/ 37045 h 55296"/>
                  <a:gd name="connsiteX9" fmla="*/ 3023 w 28834"/>
                  <a:gd name="connsiteY9" fmla="*/ 49788 h 55296"/>
                  <a:gd name="connsiteX10" fmla="*/ 14364 w 28834"/>
                  <a:gd name="connsiteY10" fmla="*/ 55297 h 55296"/>
                  <a:gd name="connsiteX11" fmla="*/ 9719 w 28834"/>
                  <a:gd name="connsiteY11" fmla="*/ 16200 h 55296"/>
                  <a:gd name="connsiteX12" fmla="*/ 14364 w 28834"/>
                  <a:gd name="connsiteY12" fmla="*/ 8748 h 55296"/>
                  <a:gd name="connsiteX13" fmla="*/ 19007 w 28834"/>
                  <a:gd name="connsiteY13" fmla="*/ 16200 h 55296"/>
                  <a:gd name="connsiteX14" fmla="*/ 19007 w 28834"/>
                  <a:gd name="connsiteY14" fmla="*/ 38879 h 55296"/>
                  <a:gd name="connsiteX15" fmla="*/ 14364 w 28834"/>
                  <a:gd name="connsiteY15" fmla="*/ 46439 h 55296"/>
                  <a:gd name="connsiteX16" fmla="*/ 9719 w 28834"/>
                  <a:gd name="connsiteY16" fmla="*/ 38879 h 55296"/>
                  <a:gd name="connsiteX17" fmla="*/ 9719 w 28834"/>
                  <a:gd name="connsiteY17" fmla="*/ 16200 h 5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34" h="55296">
                    <a:moveTo>
                      <a:pt x="14364" y="55297"/>
                    </a:moveTo>
                    <a:cubicBezTo>
                      <a:pt x="19332" y="55297"/>
                      <a:pt x="23147" y="53460"/>
                      <a:pt x="25811" y="49789"/>
                    </a:cubicBezTo>
                    <a:cubicBezTo>
                      <a:pt x="27828" y="47124"/>
                      <a:pt x="28835" y="42876"/>
                      <a:pt x="28835" y="37045"/>
                    </a:cubicBezTo>
                    <a:lnTo>
                      <a:pt x="28835" y="18144"/>
                    </a:lnTo>
                    <a:cubicBezTo>
                      <a:pt x="28835" y="12385"/>
                      <a:pt x="27825" y="8172"/>
                      <a:pt x="25811" y="5508"/>
                    </a:cubicBezTo>
                    <a:cubicBezTo>
                      <a:pt x="23147" y="1836"/>
                      <a:pt x="19332" y="0"/>
                      <a:pt x="14364" y="0"/>
                    </a:cubicBezTo>
                    <a:cubicBezTo>
                      <a:pt x="9538" y="0"/>
                      <a:pt x="5758" y="1836"/>
                      <a:pt x="3023" y="5508"/>
                    </a:cubicBezTo>
                    <a:cubicBezTo>
                      <a:pt x="1008" y="8172"/>
                      <a:pt x="0" y="12385"/>
                      <a:pt x="0" y="18144"/>
                    </a:cubicBezTo>
                    <a:lnTo>
                      <a:pt x="0" y="37045"/>
                    </a:lnTo>
                    <a:cubicBezTo>
                      <a:pt x="0" y="42804"/>
                      <a:pt x="1007" y="47053"/>
                      <a:pt x="3023" y="49788"/>
                    </a:cubicBezTo>
                    <a:cubicBezTo>
                      <a:pt x="5759" y="53460"/>
                      <a:pt x="9538" y="55297"/>
                      <a:pt x="14364" y="55297"/>
                    </a:cubicBezTo>
                    <a:close/>
                    <a:moveTo>
                      <a:pt x="9719" y="16200"/>
                    </a:moveTo>
                    <a:cubicBezTo>
                      <a:pt x="9719" y="11232"/>
                      <a:pt x="11267" y="8748"/>
                      <a:pt x="14364" y="8748"/>
                    </a:cubicBezTo>
                    <a:cubicBezTo>
                      <a:pt x="17460" y="8748"/>
                      <a:pt x="19007" y="11232"/>
                      <a:pt x="19007" y="16200"/>
                    </a:cubicBezTo>
                    <a:lnTo>
                      <a:pt x="19007" y="38879"/>
                    </a:lnTo>
                    <a:cubicBezTo>
                      <a:pt x="19007" y="43921"/>
                      <a:pt x="17460" y="46439"/>
                      <a:pt x="14364" y="46439"/>
                    </a:cubicBezTo>
                    <a:cubicBezTo>
                      <a:pt x="11267" y="46439"/>
                      <a:pt x="9719" y="43919"/>
                      <a:pt x="9719" y="38879"/>
                    </a:cubicBezTo>
                    <a:lnTo>
                      <a:pt x="9719" y="16200"/>
                    </a:lnTo>
                    <a:close/>
                  </a:path>
                </a:pathLst>
              </a:custGeom>
              <a:grpFill/>
              <a:ln w="372" cap="flat">
                <a:noFill/>
                <a:prstDash val="solid"/>
                <a:miter/>
              </a:ln>
            </p:spPr>
            <p:txBody>
              <a:bodyPr rtlCol="0" anchor="ctr"/>
              <a:lstStyle/>
              <a:p>
                <a:pPr algn="l"/>
                <a:endParaRPr lang="fr-FR"/>
              </a:p>
            </p:txBody>
          </p:sp>
          <p:sp>
            <p:nvSpPr>
              <p:cNvPr id="31" name="Forme libre : forme 30">
                <a:extLst>
                  <a:ext uri="{FF2B5EF4-FFF2-40B4-BE49-F238E27FC236}">
                    <a16:creationId xmlns:a16="http://schemas.microsoft.com/office/drawing/2014/main" id="{CEA1102C-244B-447F-8ED8-84EF1E27170E}"/>
                  </a:ext>
                </a:extLst>
              </p:cNvPr>
              <p:cNvSpPr/>
              <p:nvPr/>
            </p:nvSpPr>
            <p:spPr>
              <a:xfrm>
                <a:off x="11817601" y="6393867"/>
                <a:ext cx="28190" cy="54648"/>
              </a:xfrm>
              <a:custGeom>
                <a:avLst/>
                <a:gdLst>
                  <a:gd name="connsiteX0" fmla="*/ 7236 w 28190"/>
                  <a:gd name="connsiteY0" fmla="*/ 54648 h 54648"/>
                  <a:gd name="connsiteX1" fmla="*/ 18362 w 28190"/>
                  <a:gd name="connsiteY1" fmla="*/ 47951 h 54648"/>
                  <a:gd name="connsiteX2" fmla="*/ 18362 w 28190"/>
                  <a:gd name="connsiteY2" fmla="*/ 53891 h 54648"/>
                  <a:gd name="connsiteX3" fmla="*/ 28190 w 28190"/>
                  <a:gd name="connsiteY3" fmla="*/ 53891 h 54648"/>
                  <a:gd name="connsiteX4" fmla="*/ 28190 w 28190"/>
                  <a:gd name="connsiteY4" fmla="*/ 0 h 54648"/>
                  <a:gd name="connsiteX5" fmla="*/ 18362 w 28190"/>
                  <a:gd name="connsiteY5" fmla="*/ 0 h 54648"/>
                  <a:gd name="connsiteX6" fmla="*/ 18362 w 28190"/>
                  <a:gd name="connsiteY6" fmla="*/ 41147 h 54648"/>
                  <a:gd name="connsiteX7" fmla="*/ 12204 w 28190"/>
                  <a:gd name="connsiteY7" fmla="*/ 45790 h 54648"/>
                  <a:gd name="connsiteX8" fmla="*/ 9936 w 28190"/>
                  <a:gd name="connsiteY8" fmla="*/ 43415 h 54648"/>
                  <a:gd name="connsiteX9" fmla="*/ 9828 w 28190"/>
                  <a:gd name="connsiteY9" fmla="*/ 39634 h 54648"/>
                  <a:gd name="connsiteX10" fmla="*/ 9828 w 28190"/>
                  <a:gd name="connsiteY10" fmla="*/ 0 h 54648"/>
                  <a:gd name="connsiteX11" fmla="*/ 0 w 28190"/>
                  <a:gd name="connsiteY11" fmla="*/ 0 h 54648"/>
                  <a:gd name="connsiteX12" fmla="*/ 0 w 28190"/>
                  <a:gd name="connsiteY12" fmla="*/ 42552 h 54648"/>
                  <a:gd name="connsiteX13" fmla="*/ 865 w 28190"/>
                  <a:gd name="connsiteY13" fmla="*/ 50651 h 54648"/>
                  <a:gd name="connsiteX14" fmla="*/ 7236 w 28190"/>
                  <a:gd name="connsiteY14" fmla="*/ 54648 h 5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90" h="54648">
                    <a:moveTo>
                      <a:pt x="7236" y="54648"/>
                    </a:moveTo>
                    <a:cubicBezTo>
                      <a:pt x="10839" y="54648"/>
                      <a:pt x="14547" y="52416"/>
                      <a:pt x="18362" y="47951"/>
                    </a:cubicBezTo>
                    <a:lnTo>
                      <a:pt x="18362" y="53891"/>
                    </a:lnTo>
                    <a:lnTo>
                      <a:pt x="28190" y="53891"/>
                    </a:lnTo>
                    <a:lnTo>
                      <a:pt x="28190" y="0"/>
                    </a:lnTo>
                    <a:lnTo>
                      <a:pt x="18362" y="0"/>
                    </a:lnTo>
                    <a:lnTo>
                      <a:pt x="18362" y="41147"/>
                    </a:lnTo>
                    <a:cubicBezTo>
                      <a:pt x="16202" y="44244"/>
                      <a:pt x="14151" y="45790"/>
                      <a:pt x="12204" y="45790"/>
                    </a:cubicBezTo>
                    <a:cubicBezTo>
                      <a:pt x="10907" y="45790"/>
                      <a:pt x="10151" y="44999"/>
                      <a:pt x="9936" y="43415"/>
                    </a:cubicBezTo>
                    <a:cubicBezTo>
                      <a:pt x="9864" y="43271"/>
                      <a:pt x="9828" y="42009"/>
                      <a:pt x="9828" y="39634"/>
                    </a:cubicBezTo>
                    <a:lnTo>
                      <a:pt x="9828" y="0"/>
                    </a:lnTo>
                    <a:lnTo>
                      <a:pt x="0" y="0"/>
                    </a:lnTo>
                    <a:lnTo>
                      <a:pt x="0" y="42552"/>
                    </a:lnTo>
                    <a:cubicBezTo>
                      <a:pt x="0" y="46223"/>
                      <a:pt x="290" y="48922"/>
                      <a:pt x="865" y="50651"/>
                    </a:cubicBezTo>
                    <a:cubicBezTo>
                      <a:pt x="1802" y="53316"/>
                      <a:pt x="3925" y="54648"/>
                      <a:pt x="7236" y="54648"/>
                    </a:cubicBezTo>
                    <a:close/>
                  </a:path>
                </a:pathLst>
              </a:custGeom>
              <a:grpFill/>
              <a:ln w="372" cap="flat">
                <a:noFill/>
                <a:prstDash val="solid"/>
                <a:miter/>
              </a:ln>
            </p:spPr>
            <p:txBody>
              <a:bodyPr rtlCol="0" anchor="ctr"/>
              <a:lstStyle/>
              <a:p>
                <a:pPr algn="l"/>
                <a:endParaRPr lang="fr-FR"/>
              </a:p>
            </p:txBody>
          </p:sp>
        </p:grpSp>
      </p:grpSp>
      <p:grpSp>
        <p:nvGrpSpPr>
          <p:cNvPr id="36" name="Graphique 34">
            <a:extLst>
              <a:ext uri="{FF2B5EF4-FFF2-40B4-BE49-F238E27FC236}">
                <a16:creationId xmlns:a16="http://schemas.microsoft.com/office/drawing/2014/main" id="{033AD922-7AA4-4889-A4AE-40AD56F87FA3}"/>
              </a:ext>
            </a:extLst>
          </p:cNvPr>
          <p:cNvGrpSpPr/>
          <p:nvPr/>
        </p:nvGrpSpPr>
        <p:grpSpPr>
          <a:xfrm>
            <a:off x="2212901" y="6362240"/>
            <a:ext cx="199111" cy="199111"/>
            <a:chOff x="8204200" y="3295650"/>
            <a:chExt cx="266700" cy="266700"/>
          </a:xfrm>
          <a:solidFill>
            <a:schemeClr val="accent1"/>
          </a:solidFill>
        </p:grpSpPr>
        <p:sp>
          <p:nvSpPr>
            <p:cNvPr id="37" name="Forme libre : forme 36">
              <a:extLst>
                <a:ext uri="{FF2B5EF4-FFF2-40B4-BE49-F238E27FC236}">
                  <a16:creationId xmlns:a16="http://schemas.microsoft.com/office/drawing/2014/main" id="{DE1A89D0-235D-439D-A6EF-17D7369E6730}"/>
                </a:ext>
              </a:extLst>
            </p:cNvPr>
            <p:cNvSpPr/>
            <p:nvPr/>
          </p:nvSpPr>
          <p:spPr>
            <a:xfrm>
              <a:off x="8204200" y="3320653"/>
              <a:ext cx="266700" cy="216693"/>
            </a:xfrm>
            <a:custGeom>
              <a:avLst/>
              <a:gdLst>
                <a:gd name="connsiteX0" fmla="*/ 266700 w 266700"/>
                <a:gd name="connsiteY0" fmla="*/ 25653 h 216693"/>
                <a:gd name="connsiteX1" fmla="*/ 235196 w 266700"/>
                <a:gd name="connsiteY1" fmla="*/ 34288 h 216693"/>
                <a:gd name="connsiteX2" fmla="*/ 259249 w 266700"/>
                <a:gd name="connsiteY2" fmla="*/ 4067 h 216693"/>
                <a:gd name="connsiteX3" fmla="*/ 224578 w 266700"/>
                <a:gd name="connsiteY3" fmla="*/ 17302 h 216693"/>
                <a:gd name="connsiteX4" fmla="*/ 184640 w 266700"/>
                <a:gd name="connsiteY4" fmla="*/ 0 h 216693"/>
                <a:gd name="connsiteX5" fmla="*/ 130000 w 266700"/>
                <a:gd name="connsiteY5" fmla="*/ 54690 h 216693"/>
                <a:gd name="connsiteX6" fmla="*/ 131266 w 266700"/>
                <a:gd name="connsiteY6" fmla="*/ 67158 h 216693"/>
                <a:gd name="connsiteX7" fmla="*/ 18569 w 266700"/>
                <a:gd name="connsiteY7" fmla="*/ 9968 h 216693"/>
                <a:gd name="connsiteX8" fmla="*/ 11085 w 266700"/>
                <a:gd name="connsiteY8" fmla="*/ 37605 h 216693"/>
                <a:gd name="connsiteX9" fmla="*/ 35371 w 266700"/>
                <a:gd name="connsiteY9" fmla="*/ 83044 h 216693"/>
                <a:gd name="connsiteX10" fmla="*/ 10668 w 266700"/>
                <a:gd name="connsiteY10" fmla="*/ 76310 h 216693"/>
                <a:gd name="connsiteX11" fmla="*/ 10668 w 266700"/>
                <a:gd name="connsiteY11" fmla="*/ 76910 h 216693"/>
                <a:gd name="connsiteX12" fmla="*/ 54473 w 266700"/>
                <a:gd name="connsiteY12" fmla="*/ 130633 h 216693"/>
                <a:gd name="connsiteX13" fmla="*/ 40138 w 266700"/>
                <a:gd name="connsiteY13" fmla="*/ 132433 h 216693"/>
                <a:gd name="connsiteX14" fmla="*/ 29787 w 266700"/>
                <a:gd name="connsiteY14" fmla="*/ 131500 h 216693"/>
                <a:gd name="connsiteX15" fmla="*/ 80877 w 266700"/>
                <a:gd name="connsiteY15" fmla="*/ 169588 h 216693"/>
                <a:gd name="connsiteX16" fmla="*/ 13085 w 266700"/>
                <a:gd name="connsiteY16" fmla="*/ 192907 h 216693"/>
                <a:gd name="connsiteX17" fmla="*/ 0 w 266700"/>
                <a:gd name="connsiteY17" fmla="*/ 192157 h 216693"/>
                <a:gd name="connsiteX18" fmla="*/ 83877 w 266700"/>
                <a:gd name="connsiteY18" fmla="*/ 216694 h 216693"/>
                <a:gd name="connsiteX19" fmla="*/ 239497 w 266700"/>
                <a:gd name="connsiteY19" fmla="*/ 61108 h 216693"/>
                <a:gd name="connsiteX20" fmla="*/ 239297 w 266700"/>
                <a:gd name="connsiteY20" fmla="*/ 54040 h 216693"/>
                <a:gd name="connsiteX21" fmla="*/ 266700 w 266700"/>
                <a:gd name="connsiteY21" fmla="*/ 25653 h 2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216693">
                  <a:moveTo>
                    <a:pt x="266700" y="25653"/>
                  </a:moveTo>
                  <a:cubicBezTo>
                    <a:pt x="256782" y="30004"/>
                    <a:pt x="246214" y="32887"/>
                    <a:pt x="235196" y="34288"/>
                  </a:cubicBezTo>
                  <a:cubicBezTo>
                    <a:pt x="246531" y="27520"/>
                    <a:pt x="255182" y="16885"/>
                    <a:pt x="259249" y="4067"/>
                  </a:cubicBezTo>
                  <a:cubicBezTo>
                    <a:pt x="248681" y="10368"/>
                    <a:pt x="237013" y="14819"/>
                    <a:pt x="224578" y="17302"/>
                  </a:cubicBezTo>
                  <a:cubicBezTo>
                    <a:pt x="214543" y="6617"/>
                    <a:pt x="200242" y="0"/>
                    <a:pt x="184640" y="0"/>
                  </a:cubicBezTo>
                  <a:cubicBezTo>
                    <a:pt x="154369" y="0"/>
                    <a:pt x="130000" y="24570"/>
                    <a:pt x="130000" y="54690"/>
                  </a:cubicBezTo>
                  <a:cubicBezTo>
                    <a:pt x="130000" y="59024"/>
                    <a:pt x="130366" y="63191"/>
                    <a:pt x="131266" y="67158"/>
                  </a:cubicBezTo>
                  <a:cubicBezTo>
                    <a:pt x="85811" y="64941"/>
                    <a:pt x="45589" y="43155"/>
                    <a:pt x="18569" y="9968"/>
                  </a:cubicBezTo>
                  <a:cubicBezTo>
                    <a:pt x="13852" y="18152"/>
                    <a:pt x="11085" y="27520"/>
                    <a:pt x="11085" y="37605"/>
                  </a:cubicBezTo>
                  <a:cubicBezTo>
                    <a:pt x="11085" y="56540"/>
                    <a:pt x="20836" y="73326"/>
                    <a:pt x="35371" y="83044"/>
                  </a:cubicBezTo>
                  <a:cubicBezTo>
                    <a:pt x="26587" y="82877"/>
                    <a:pt x="17969" y="80327"/>
                    <a:pt x="10668" y="76310"/>
                  </a:cubicBezTo>
                  <a:cubicBezTo>
                    <a:pt x="10668" y="76476"/>
                    <a:pt x="10668" y="76693"/>
                    <a:pt x="10668" y="76910"/>
                  </a:cubicBezTo>
                  <a:cubicBezTo>
                    <a:pt x="10668" y="103480"/>
                    <a:pt x="29620" y="125549"/>
                    <a:pt x="54473" y="130633"/>
                  </a:cubicBezTo>
                  <a:cubicBezTo>
                    <a:pt x="50023" y="131850"/>
                    <a:pt x="45172" y="132433"/>
                    <a:pt x="40138" y="132433"/>
                  </a:cubicBezTo>
                  <a:cubicBezTo>
                    <a:pt x="36638" y="132433"/>
                    <a:pt x="33104" y="132233"/>
                    <a:pt x="29787" y="131500"/>
                  </a:cubicBezTo>
                  <a:cubicBezTo>
                    <a:pt x="36871" y="153152"/>
                    <a:pt x="56974" y="169071"/>
                    <a:pt x="80877" y="169588"/>
                  </a:cubicBezTo>
                  <a:cubicBezTo>
                    <a:pt x="62274" y="184140"/>
                    <a:pt x="38655" y="192907"/>
                    <a:pt x="13085" y="192907"/>
                  </a:cubicBezTo>
                  <a:cubicBezTo>
                    <a:pt x="8601" y="192907"/>
                    <a:pt x="4301" y="192707"/>
                    <a:pt x="0" y="192157"/>
                  </a:cubicBezTo>
                  <a:cubicBezTo>
                    <a:pt x="24220" y="207776"/>
                    <a:pt x="52923" y="216694"/>
                    <a:pt x="83877" y="216694"/>
                  </a:cubicBezTo>
                  <a:cubicBezTo>
                    <a:pt x="184490" y="216694"/>
                    <a:pt x="239497" y="133350"/>
                    <a:pt x="239497" y="61108"/>
                  </a:cubicBezTo>
                  <a:cubicBezTo>
                    <a:pt x="239497" y="58691"/>
                    <a:pt x="239413" y="56357"/>
                    <a:pt x="239297" y="54040"/>
                  </a:cubicBezTo>
                  <a:cubicBezTo>
                    <a:pt x="250148" y="46339"/>
                    <a:pt x="259266" y="36721"/>
                    <a:pt x="266700" y="25653"/>
                  </a:cubicBezTo>
                  <a:close/>
                </a:path>
              </a:pathLst>
            </a:custGeom>
            <a:grpFill/>
            <a:ln w="521" cap="flat">
              <a:noFill/>
              <a:prstDash val="solid"/>
              <a:miter/>
            </a:ln>
          </p:spPr>
          <p:txBody>
            <a:bodyPr rtlCol="0" anchor="ctr"/>
            <a:lstStyle/>
            <a:p>
              <a:pPr algn="l"/>
              <a:endParaRPr lang="fr-FR"/>
            </a:p>
          </p:txBody>
        </p:sp>
      </p:grpSp>
      <p:grpSp>
        <p:nvGrpSpPr>
          <p:cNvPr id="38" name="Graphique 32">
            <a:extLst>
              <a:ext uri="{FF2B5EF4-FFF2-40B4-BE49-F238E27FC236}">
                <a16:creationId xmlns:a16="http://schemas.microsoft.com/office/drawing/2014/main" id="{69FB53BB-344F-4FB8-A41A-86ECDE84C886}"/>
              </a:ext>
            </a:extLst>
          </p:cNvPr>
          <p:cNvGrpSpPr/>
          <p:nvPr/>
        </p:nvGrpSpPr>
        <p:grpSpPr>
          <a:xfrm>
            <a:off x="442762" y="6362629"/>
            <a:ext cx="198333" cy="198333"/>
            <a:chOff x="2637814" y="3296171"/>
            <a:chExt cx="265658" cy="265658"/>
          </a:xfrm>
          <a:solidFill>
            <a:schemeClr val="accent1"/>
          </a:solidFill>
        </p:grpSpPr>
        <p:sp>
          <p:nvSpPr>
            <p:cNvPr id="39" name="Forme libre : forme 38">
              <a:extLst>
                <a:ext uri="{FF2B5EF4-FFF2-40B4-BE49-F238E27FC236}">
                  <a16:creationId xmlns:a16="http://schemas.microsoft.com/office/drawing/2014/main" id="{54A8E5D0-F1E3-470D-A155-503DBEA51365}"/>
                </a:ext>
              </a:extLst>
            </p:cNvPr>
            <p:cNvSpPr/>
            <p:nvPr/>
          </p:nvSpPr>
          <p:spPr>
            <a:xfrm>
              <a:off x="2637814" y="3296171"/>
              <a:ext cx="265658" cy="265658"/>
            </a:xfrm>
            <a:custGeom>
              <a:avLst/>
              <a:gdLst>
                <a:gd name="connsiteX0" fmla="*/ 239092 w 265658"/>
                <a:gd name="connsiteY0" fmla="*/ 0 h 265658"/>
                <a:gd name="connsiteX1" fmla="*/ 26566 w 265658"/>
                <a:gd name="connsiteY1" fmla="*/ 0 h 265658"/>
                <a:gd name="connsiteX2" fmla="*/ 0 w 265658"/>
                <a:gd name="connsiteY2" fmla="*/ 26566 h 265658"/>
                <a:gd name="connsiteX3" fmla="*/ 0 w 265658"/>
                <a:gd name="connsiteY3" fmla="*/ 239092 h 265658"/>
                <a:gd name="connsiteX4" fmla="*/ 26566 w 265658"/>
                <a:gd name="connsiteY4" fmla="*/ 265658 h 265658"/>
                <a:gd name="connsiteX5" fmla="*/ 239092 w 265658"/>
                <a:gd name="connsiteY5" fmla="*/ 265658 h 265658"/>
                <a:gd name="connsiteX6" fmla="*/ 265658 w 265658"/>
                <a:gd name="connsiteY6" fmla="*/ 239092 h 265658"/>
                <a:gd name="connsiteX7" fmla="*/ 265658 w 265658"/>
                <a:gd name="connsiteY7" fmla="*/ 26566 h 265658"/>
                <a:gd name="connsiteX8" fmla="*/ 239092 w 265658"/>
                <a:gd name="connsiteY8" fmla="*/ 0 h 265658"/>
                <a:gd name="connsiteX9" fmla="*/ 79697 w 265658"/>
                <a:gd name="connsiteY9" fmla="*/ 225809 h 265658"/>
                <a:gd name="connsiteX10" fmla="*/ 39849 w 265658"/>
                <a:gd name="connsiteY10" fmla="*/ 225809 h 265658"/>
                <a:gd name="connsiteX11" fmla="*/ 39849 w 265658"/>
                <a:gd name="connsiteY11" fmla="*/ 106263 h 265658"/>
                <a:gd name="connsiteX12" fmla="*/ 79697 w 265658"/>
                <a:gd name="connsiteY12" fmla="*/ 106263 h 265658"/>
                <a:gd name="connsiteX13" fmla="*/ 79697 w 265658"/>
                <a:gd name="connsiteY13" fmla="*/ 225809 h 265658"/>
                <a:gd name="connsiteX14" fmla="*/ 59773 w 265658"/>
                <a:gd name="connsiteY14" fmla="*/ 83682 h 265658"/>
                <a:gd name="connsiteX15" fmla="*/ 35864 w 265658"/>
                <a:gd name="connsiteY15" fmla="*/ 59773 h 265658"/>
                <a:gd name="connsiteX16" fmla="*/ 59773 w 265658"/>
                <a:gd name="connsiteY16" fmla="*/ 35864 h 265658"/>
                <a:gd name="connsiteX17" fmla="*/ 83682 w 265658"/>
                <a:gd name="connsiteY17" fmla="*/ 59773 h 265658"/>
                <a:gd name="connsiteX18" fmla="*/ 59773 w 265658"/>
                <a:gd name="connsiteY18" fmla="*/ 83682 h 265658"/>
                <a:gd name="connsiteX19" fmla="*/ 225809 w 265658"/>
                <a:gd name="connsiteY19" fmla="*/ 225809 h 265658"/>
                <a:gd name="connsiteX20" fmla="*/ 185961 w 265658"/>
                <a:gd name="connsiteY20" fmla="*/ 225809 h 265658"/>
                <a:gd name="connsiteX21" fmla="*/ 185961 w 265658"/>
                <a:gd name="connsiteY21" fmla="*/ 155410 h 265658"/>
                <a:gd name="connsiteX22" fmla="*/ 166036 w 265658"/>
                <a:gd name="connsiteY22" fmla="*/ 135486 h 265658"/>
                <a:gd name="connsiteX23" fmla="*/ 146112 w 265658"/>
                <a:gd name="connsiteY23" fmla="*/ 155410 h 265658"/>
                <a:gd name="connsiteX24" fmla="*/ 146112 w 265658"/>
                <a:gd name="connsiteY24" fmla="*/ 225809 h 265658"/>
                <a:gd name="connsiteX25" fmla="*/ 106263 w 265658"/>
                <a:gd name="connsiteY25" fmla="*/ 225809 h 265658"/>
                <a:gd name="connsiteX26" fmla="*/ 106263 w 265658"/>
                <a:gd name="connsiteY26" fmla="*/ 106263 h 265658"/>
                <a:gd name="connsiteX27" fmla="*/ 146112 w 265658"/>
                <a:gd name="connsiteY27" fmla="*/ 106263 h 265658"/>
                <a:gd name="connsiteX28" fmla="*/ 146112 w 265658"/>
                <a:gd name="connsiteY28" fmla="*/ 122203 h 265658"/>
                <a:gd name="connsiteX29" fmla="*/ 179319 w 265658"/>
                <a:gd name="connsiteY29" fmla="*/ 103607 h 265658"/>
                <a:gd name="connsiteX30" fmla="*/ 225809 w 265658"/>
                <a:gd name="connsiteY30" fmla="*/ 150097 h 265658"/>
                <a:gd name="connsiteX31" fmla="*/ 225809 w 265658"/>
                <a:gd name="connsiteY31" fmla="*/ 225809 h 26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5658" h="265658">
                  <a:moveTo>
                    <a:pt x="239092" y="0"/>
                  </a:moveTo>
                  <a:lnTo>
                    <a:pt x="26566" y="0"/>
                  </a:lnTo>
                  <a:cubicBezTo>
                    <a:pt x="11955" y="0"/>
                    <a:pt x="0" y="11955"/>
                    <a:pt x="0" y="26566"/>
                  </a:cubicBezTo>
                  <a:lnTo>
                    <a:pt x="0" y="239092"/>
                  </a:lnTo>
                  <a:cubicBezTo>
                    <a:pt x="0" y="253703"/>
                    <a:pt x="11955" y="265658"/>
                    <a:pt x="26566" y="265658"/>
                  </a:cubicBezTo>
                  <a:lnTo>
                    <a:pt x="239092" y="265658"/>
                  </a:lnTo>
                  <a:cubicBezTo>
                    <a:pt x="253703" y="265658"/>
                    <a:pt x="265658" y="253703"/>
                    <a:pt x="265658" y="239092"/>
                  </a:cubicBezTo>
                  <a:lnTo>
                    <a:pt x="265658" y="26566"/>
                  </a:lnTo>
                  <a:cubicBezTo>
                    <a:pt x="265658" y="11955"/>
                    <a:pt x="253703" y="0"/>
                    <a:pt x="239092" y="0"/>
                  </a:cubicBezTo>
                  <a:close/>
                  <a:moveTo>
                    <a:pt x="79697" y="225809"/>
                  </a:moveTo>
                  <a:lnTo>
                    <a:pt x="39849" y="225809"/>
                  </a:lnTo>
                  <a:lnTo>
                    <a:pt x="39849" y="106263"/>
                  </a:lnTo>
                  <a:lnTo>
                    <a:pt x="79697" y="106263"/>
                  </a:lnTo>
                  <a:lnTo>
                    <a:pt x="79697" y="225809"/>
                  </a:lnTo>
                  <a:close/>
                  <a:moveTo>
                    <a:pt x="59773" y="83682"/>
                  </a:moveTo>
                  <a:cubicBezTo>
                    <a:pt x="46490" y="83682"/>
                    <a:pt x="35864" y="73056"/>
                    <a:pt x="35864" y="59773"/>
                  </a:cubicBezTo>
                  <a:cubicBezTo>
                    <a:pt x="35864" y="46490"/>
                    <a:pt x="46490" y="35864"/>
                    <a:pt x="59773" y="35864"/>
                  </a:cubicBezTo>
                  <a:cubicBezTo>
                    <a:pt x="73056" y="35864"/>
                    <a:pt x="83682" y="46490"/>
                    <a:pt x="83682" y="59773"/>
                  </a:cubicBezTo>
                  <a:cubicBezTo>
                    <a:pt x="83682" y="73056"/>
                    <a:pt x="73056" y="83682"/>
                    <a:pt x="59773" y="83682"/>
                  </a:cubicBezTo>
                  <a:close/>
                  <a:moveTo>
                    <a:pt x="225809" y="225809"/>
                  </a:moveTo>
                  <a:lnTo>
                    <a:pt x="185961" y="225809"/>
                  </a:lnTo>
                  <a:lnTo>
                    <a:pt x="185961" y="155410"/>
                  </a:lnTo>
                  <a:cubicBezTo>
                    <a:pt x="185961" y="144784"/>
                    <a:pt x="176663" y="135486"/>
                    <a:pt x="166036" y="135486"/>
                  </a:cubicBezTo>
                  <a:cubicBezTo>
                    <a:pt x="155410" y="135486"/>
                    <a:pt x="146112" y="144784"/>
                    <a:pt x="146112" y="155410"/>
                  </a:cubicBezTo>
                  <a:lnTo>
                    <a:pt x="146112" y="225809"/>
                  </a:lnTo>
                  <a:lnTo>
                    <a:pt x="106263" y="225809"/>
                  </a:lnTo>
                  <a:lnTo>
                    <a:pt x="106263" y="106263"/>
                  </a:lnTo>
                  <a:lnTo>
                    <a:pt x="146112" y="106263"/>
                  </a:lnTo>
                  <a:lnTo>
                    <a:pt x="146112" y="122203"/>
                  </a:lnTo>
                  <a:cubicBezTo>
                    <a:pt x="152753" y="111576"/>
                    <a:pt x="167365" y="103607"/>
                    <a:pt x="179319" y="103607"/>
                  </a:cubicBezTo>
                  <a:cubicBezTo>
                    <a:pt x="204557" y="103607"/>
                    <a:pt x="225809" y="124859"/>
                    <a:pt x="225809" y="150097"/>
                  </a:cubicBezTo>
                  <a:lnTo>
                    <a:pt x="225809" y="225809"/>
                  </a:lnTo>
                  <a:close/>
                </a:path>
              </a:pathLst>
            </a:custGeom>
            <a:grpFill/>
            <a:ln w="504" cap="flat">
              <a:noFill/>
              <a:prstDash val="solid"/>
              <a:miter/>
            </a:ln>
          </p:spPr>
          <p:txBody>
            <a:bodyPr rtlCol="0" anchor="ctr"/>
            <a:lstStyle/>
            <a:p>
              <a:pPr algn="l"/>
              <a:endParaRPr lang="fr-FR"/>
            </a:p>
          </p:txBody>
        </p:sp>
      </p:grpSp>
      <p:sp>
        <p:nvSpPr>
          <p:cNvPr id="40" name="ZoneTexte 39">
            <a:extLst>
              <a:ext uri="{FF2B5EF4-FFF2-40B4-BE49-F238E27FC236}">
                <a16:creationId xmlns:a16="http://schemas.microsoft.com/office/drawing/2014/main" id="{BC03A7F7-71DE-49DE-AE9E-DC2C4CD18C3C}"/>
              </a:ext>
            </a:extLst>
          </p:cNvPr>
          <p:cNvSpPr txBox="1"/>
          <p:nvPr userDrawn="1"/>
        </p:nvSpPr>
        <p:spPr>
          <a:xfrm>
            <a:off x="704921" y="6338685"/>
            <a:ext cx="1507872" cy="246221"/>
          </a:xfrm>
          <a:prstGeom prst="rect">
            <a:avLst/>
          </a:prstGeom>
          <a:noFill/>
        </p:spPr>
        <p:txBody>
          <a:bodyPr wrap="square" rtlCol="0">
            <a:spAutoFit/>
          </a:bodyPr>
          <a:lstStyle/>
          <a:p>
            <a:pPr algn="l"/>
            <a:r>
              <a:rPr lang="fr-FR" sz="1000">
                <a:solidFill>
                  <a:schemeClr val="accent1"/>
                </a:solidFill>
              </a:rPr>
              <a:t>École Polytechnique</a:t>
            </a:r>
          </a:p>
        </p:txBody>
      </p:sp>
      <p:sp>
        <p:nvSpPr>
          <p:cNvPr id="41" name="ZoneTexte 40">
            <a:extLst>
              <a:ext uri="{FF2B5EF4-FFF2-40B4-BE49-F238E27FC236}">
                <a16:creationId xmlns:a16="http://schemas.microsoft.com/office/drawing/2014/main" id="{641898A1-7514-447B-AC34-6470CF8BC917}"/>
              </a:ext>
            </a:extLst>
          </p:cNvPr>
          <p:cNvSpPr txBox="1"/>
          <p:nvPr userDrawn="1"/>
        </p:nvSpPr>
        <p:spPr>
          <a:xfrm>
            <a:off x="2373870" y="6338685"/>
            <a:ext cx="1196587" cy="246221"/>
          </a:xfrm>
          <a:prstGeom prst="rect">
            <a:avLst/>
          </a:prstGeom>
          <a:noFill/>
        </p:spPr>
        <p:txBody>
          <a:bodyPr wrap="square" rtlCol="0">
            <a:spAutoFit/>
          </a:bodyPr>
          <a:lstStyle/>
          <a:p>
            <a:pPr algn="l"/>
            <a:r>
              <a:rPr lang="fr-FR" sz="1000">
                <a:solidFill>
                  <a:schemeClr val="accent1"/>
                </a:solidFill>
              </a:rPr>
              <a:t>@polytechnique</a:t>
            </a:r>
          </a:p>
        </p:txBody>
      </p:sp>
      <p:sp>
        <p:nvSpPr>
          <p:cNvPr id="46" name="ZoneTexte 45">
            <a:extLst>
              <a:ext uri="{FF2B5EF4-FFF2-40B4-BE49-F238E27FC236}">
                <a16:creationId xmlns:a16="http://schemas.microsoft.com/office/drawing/2014/main" id="{5F0E770B-7757-417D-8240-8DB1C33DA866}"/>
              </a:ext>
            </a:extLst>
          </p:cNvPr>
          <p:cNvSpPr txBox="1"/>
          <p:nvPr userDrawn="1"/>
        </p:nvSpPr>
        <p:spPr>
          <a:xfrm>
            <a:off x="442762" y="4684692"/>
            <a:ext cx="3500374" cy="338554"/>
          </a:xfrm>
          <a:prstGeom prst="rect">
            <a:avLst/>
          </a:prstGeom>
          <a:noFill/>
        </p:spPr>
        <p:txBody>
          <a:bodyPr wrap="square" rtlCol="0">
            <a:spAutoFit/>
          </a:bodyPr>
          <a:lstStyle/>
          <a:p>
            <a:pPr algn="l"/>
            <a:r>
              <a:rPr lang="fr-FR" sz="1600" dirty="0" err="1">
                <a:solidFill>
                  <a:schemeClr val="bg1"/>
                </a:solidFill>
              </a:rPr>
              <a:t>polytechnique.edu</a:t>
            </a:r>
            <a:endParaRPr lang="fr-FR" sz="1600" dirty="0">
              <a:solidFill>
                <a:schemeClr val="bg1"/>
              </a:solidFill>
            </a:endParaRPr>
          </a:p>
        </p:txBody>
      </p:sp>
      <p:sp>
        <p:nvSpPr>
          <p:cNvPr id="47" name="ZoneTexte 46">
            <a:extLst>
              <a:ext uri="{FF2B5EF4-FFF2-40B4-BE49-F238E27FC236}">
                <a16:creationId xmlns:a16="http://schemas.microsoft.com/office/drawing/2014/main" id="{A93068CE-4B75-4C3E-B432-8F4238951C23}"/>
              </a:ext>
            </a:extLst>
          </p:cNvPr>
          <p:cNvSpPr txBox="1"/>
          <p:nvPr userDrawn="1"/>
        </p:nvSpPr>
        <p:spPr>
          <a:xfrm>
            <a:off x="442762" y="5357227"/>
            <a:ext cx="3500374" cy="338554"/>
          </a:xfrm>
          <a:prstGeom prst="rect">
            <a:avLst/>
          </a:prstGeom>
          <a:noFill/>
        </p:spPr>
        <p:txBody>
          <a:bodyPr wrap="square" rtlCol="0">
            <a:spAutoFit/>
          </a:bodyPr>
          <a:lstStyle/>
          <a:p>
            <a:pPr algn="l"/>
            <a:r>
              <a:rPr lang="fr-FR" sz="1600">
                <a:solidFill>
                  <a:schemeClr val="bg1"/>
                </a:solidFill>
              </a:rPr>
              <a:t>fondationx.org</a:t>
            </a:r>
          </a:p>
        </p:txBody>
      </p:sp>
      <p:sp>
        <p:nvSpPr>
          <p:cNvPr id="48" name="ZoneTexte 47">
            <a:extLst>
              <a:ext uri="{FF2B5EF4-FFF2-40B4-BE49-F238E27FC236}">
                <a16:creationId xmlns:a16="http://schemas.microsoft.com/office/drawing/2014/main" id="{7E86E396-37CD-4175-9209-5B8267C59CE6}"/>
              </a:ext>
            </a:extLst>
          </p:cNvPr>
          <p:cNvSpPr txBox="1"/>
          <p:nvPr userDrawn="1"/>
        </p:nvSpPr>
        <p:spPr>
          <a:xfrm>
            <a:off x="442762" y="5670585"/>
            <a:ext cx="3500374" cy="338554"/>
          </a:xfrm>
          <a:prstGeom prst="rect">
            <a:avLst/>
          </a:prstGeom>
          <a:noFill/>
        </p:spPr>
        <p:txBody>
          <a:bodyPr wrap="square" rtlCol="0">
            <a:spAutoFit/>
          </a:bodyPr>
          <a:lstStyle/>
          <a:p>
            <a:pPr algn="l"/>
            <a:r>
              <a:rPr lang="fr-FR" sz="1600">
                <a:solidFill>
                  <a:schemeClr val="bg1"/>
                </a:solidFill>
              </a:rPr>
              <a:t>xpuissancevous.fr</a:t>
            </a:r>
          </a:p>
        </p:txBody>
      </p:sp>
      <p:pic>
        <p:nvPicPr>
          <p:cNvPr id="32" name="Image 31" descr="Une image contenant bâtiment, dessin, fenêtre, table&#10;&#10;Description générée automatiquement">
            <a:extLst>
              <a:ext uri="{FF2B5EF4-FFF2-40B4-BE49-F238E27FC236}">
                <a16:creationId xmlns:a16="http://schemas.microsoft.com/office/drawing/2014/main" id="{52E2F5AF-C25A-4E5D-A34E-3DE790B3BC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51143" y="555527"/>
            <a:ext cx="2794992" cy="1345769"/>
          </a:xfrm>
          <a:prstGeom prst="rect">
            <a:avLst/>
          </a:prstGeom>
        </p:spPr>
      </p:pic>
      <p:sp>
        <p:nvSpPr>
          <p:cNvPr id="33" name="ZoneTexte 32">
            <a:extLst>
              <a:ext uri="{FF2B5EF4-FFF2-40B4-BE49-F238E27FC236}">
                <a16:creationId xmlns:a16="http://schemas.microsoft.com/office/drawing/2014/main" id="{5F0E770B-7757-417D-8240-8DB1C33DA866}"/>
              </a:ext>
            </a:extLst>
          </p:cNvPr>
          <p:cNvSpPr txBox="1"/>
          <p:nvPr userDrawn="1"/>
        </p:nvSpPr>
        <p:spPr>
          <a:xfrm>
            <a:off x="454044" y="5016678"/>
            <a:ext cx="3500374" cy="338554"/>
          </a:xfrm>
          <a:prstGeom prst="rect">
            <a:avLst/>
          </a:prstGeom>
          <a:noFill/>
        </p:spPr>
        <p:txBody>
          <a:bodyPr wrap="square" rtlCol="0">
            <a:spAutoFit/>
          </a:bodyPr>
          <a:lstStyle/>
          <a:p>
            <a:pPr algn="l"/>
            <a:r>
              <a:rPr lang="fr-FR" sz="1600" dirty="0" err="1">
                <a:solidFill>
                  <a:schemeClr val="bg1"/>
                </a:solidFill>
              </a:rPr>
              <a:t>ip-paris.fr</a:t>
            </a:r>
            <a:endParaRPr lang="fr-FR" sz="1600" dirty="0">
              <a:solidFill>
                <a:schemeClr val="bg1"/>
              </a:solidFill>
            </a:endParaRPr>
          </a:p>
        </p:txBody>
      </p:sp>
    </p:spTree>
    <p:extLst>
      <p:ext uri="{BB962C8B-B14F-4D97-AF65-F5344CB8AC3E}">
        <p14:creationId xmlns:p14="http://schemas.microsoft.com/office/powerpoint/2010/main" val="2278429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3 partie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FCD7B0C5-6CA8-45D2-839C-7DA527578A18}" type="datetime1">
              <a:rPr lang="fr-FR" smtClean="0"/>
              <a:t>20/05/2022</a:t>
            </a:fld>
            <a:endParaRPr lang="fr-FR"/>
          </a:p>
        </p:txBody>
      </p:sp>
      <p:sp>
        <p:nvSpPr>
          <p:cNvPr id="2" name="ZoneTexte 1">
            <a:extLst>
              <a:ext uri="{FF2B5EF4-FFF2-40B4-BE49-F238E27FC236}">
                <a16:creationId xmlns:a16="http://schemas.microsoft.com/office/drawing/2014/main" id="{04082D62-511A-4BA2-B90D-33D7A914D7EC}"/>
              </a:ext>
            </a:extLst>
          </p:cNvPr>
          <p:cNvSpPr txBox="1"/>
          <p:nvPr userDrawn="1"/>
        </p:nvSpPr>
        <p:spPr>
          <a:xfrm>
            <a:off x="5302353" y="545043"/>
            <a:ext cx="1587294" cy="461665"/>
          </a:xfrm>
          <a:prstGeom prst="rect">
            <a:avLst/>
          </a:prstGeom>
          <a:noFill/>
        </p:spPr>
        <p:txBody>
          <a:bodyPr wrap="none" rtlCol="0">
            <a:spAutoFit/>
          </a:bodyPr>
          <a:lstStyle/>
          <a:p>
            <a:r>
              <a:rPr lang="fr-FR" sz="2400">
                <a:solidFill>
                  <a:schemeClr val="accent1"/>
                </a:solidFill>
                <a:latin typeface="+mj-lt"/>
              </a:rPr>
              <a:t>Sommaire</a:t>
            </a:r>
          </a:p>
        </p:txBody>
      </p:sp>
      <p:sp>
        <p:nvSpPr>
          <p:cNvPr id="30" name="Espace réservé du texte 29">
            <a:extLst>
              <a:ext uri="{FF2B5EF4-FFF2-40B4-BE49-F238E27FC236}">
                <a16:creationId xmlns:a16="http://schemas.microsoft.com/office/drawing/2014/main" id="{FBCE4A06-2EA8-460B-91F3-DE52D0268EA6}"/>
              </a:ext>
            </a:extLst>
          </p:cNvPr>
          <p:cNvSpPr>
            <a:spLocks noGrp="1"/>
          </p:cNvSpPr>
          <p:nvPr>
            <p:ph type="body" sz="quarter" idx="31" hasCustomPrompt="1"/>
          </p:nvPr>
        </p:nvSpPr>
        <p:spPr>
          <a:xfrm>
            <a:off x="616764" y="2971800"/>
            <a:ext cx="3509462" cy="914400"/>
          </a:xfrm>
        </p:spPr>
        <p:txBody>
          <a:bodyPr/>
          <a:lstStyle>
            <a:lvl1pPr algn="ctr">
              <a:defRPr/>
            </a:lvl1pPr>
          </a:lstStyle>
          <a:p>
            <a:pPr lvl="0"/>
            <a:r>
              <a:rPr lang="fr-FR"/>
              <a:t>Nom de la partie</a:t>
            </a:r>
          </a:p>
        </p:txBody>
      </p:sp>
      <p:pic>
        <p:nvPicPr>
          <p:cNvPr id="32" name="Image 31">
            <a:extLst>
              <a:ext uri="{FF2B5EF4-FFF2-40B4-BE49-F238E27FC236}">
                <a16:creationId xmlns:a16="http://schemas.microsoft.com/office/drawing/2014/main" id="{FC556175-A278-4916-A89D-077B2C945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1979" y="3841952"/>
            <a:ext cx="2359031" cy="473004"/>
          </a:xfrm>
          <a:prstGeom prst="rect">
            <a:avLst/>
          </a:prstGeom>
        </p:spPr>
      </p:pic>
      <p:sp>
        <p:nvSpPr>
          <p:cNvPr id="31" name="ZoneTexte 30">
            <a:extLst>
              <a:ext uri="{FF2B5EF4-FFF2-40B4-BE49-F238E27FC236}">
                <a16:creationId xmlns:a16="http://schemas.microsoft.com/office/drawing/2014/main" id="{D9674544-E4F4-4D64-91FE-240974F5B076}"/>
              </a:ext>
            </a:extLst>
          </p:cNvPr>
          <p:cNvSpPr txBox="1"/>
          <p:nvPr userDrawn="1"/>
        </p:nvSpPr>
        <p:spPr>
          <a:xfrm>
            <a:off x="1859855" y="4191051"/>
            <a:ext cx="378630" cy="369332"/>
          </a:xfrm>
          <a:prstGeom prst="rect">
            <a:avLst/>
          </a:prstGeom>
          <a:noFill/>
        </p:spPr>
        <p:txBody>
          <a:bodyPr wrap="none" rtlCol="0">
            <a:spAutoFit/>
          </a:bodyPr>
          <a:lstStyle/>
          <a:p>
            <a:r>
              <a:rPr lang="fr-FR">
                <a:latin typeface="+mj-lt"/>
              </a:rPr>
              <a:t>p.</a:t>
            </a:r>
          </a:p>
        </p:txBody>
      </p:sp>
      <p:sp>
        <p:nvSpPr>
          <p:cNvPr id="36" name="Espace réservé du texte 29">
            <a:extLst>
              <a:ext uri="{FF2B5EF4-FFF2-40B4-BE49-F238E27FC236}">
                <a16:creationId xmlns:a16="http://schemas.microsoft.com/office/drawing/2014/main" id="{9F5F9B49-9656-499B-B6EB-A7A1E895BB0B}"/>
              </a:ext>
            </a:extLst>
          </p:cNvPr>
          <p:cNvSpPr>
            <a:spLocks noGrp="1"/>
          </p:cNvSpPr>
          <p:nvPr>
            <p:ph type="body" sz="quarter" idx="34" hasCustomPrompt="1"/>
          </p:nvPr>
        </p:nvSpPr>
        <p:spPr>
          <a:xfrm>
            <a:off x="8065774" y="2971800"/>
            <a:ext cx="3509462" cy="914400"/>
          </a:xfrm>
        </p:spPr>
        <p:txBody>
          <a:bodyPr/>
          <a:lstStyle>
            <a:lvl1pPr algn="ctr">
              <a:defRPr/>
            </a:lvl1pPr>
          </a:lstStyle>
          <a:p>
            <a:pPr lvl="0"/>
            <a:r>
              <a:rPr lang="fr-FR"/>
              <a:t>Nom de la partie</a:t>
            </a:r>
          </a:p>
        </p:txBody>
      </p:sp>
      <p:pic>
        <p:nvPicPr>
          <p:cNvPr id="37" name="Image 36">
            <a:extLst>
              <a:ext uri="{FF2B5EF4-FFF2-40B4-BE49-F238E27FC236}">
                <a16:creationId xmlns:a16="http://schemas.microsoft.com/office/drawing/2014/main" id="{9752C183-852F-47AC-947D-5A3CE0C14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0989" y="3841952"/>
            <a:ext cx="2359031" cy="473004"/>
          </a:xfrm>
          <a:prstGeom prst="rect">
            <a:avLst/>
          </a:prstGeom>
        </p:spPr>
      </p:pic>
      <p:sp>
        <p:nvSpPr>
          <p:cNvPr id="39" name="ZoneTexte 38">
            <a:extLst>
              <a:ext uri="{FF2B5EF4-FFF2-40B4-BE49-F238E27FC236}">
                <a16:creationId xmlns:a16="http://schemas.microsoft.com/office/drawing/2014/main" id="{09302496-3BF9-40E4-B22A-C34CA83830FB}"/>
              </a:ext>
            </a:extLst>
          </p:cNvPr>
          <p:cNvSpPr txBox="1"/>
          <p:nvPr userDrawn="1"/>
        </p:nvSpPr>
        <p:spPr>
          <a:xfrm>
            <a:off x="9308865" y="4191051"/>
            <a:ext cx="378630" cy="369332"/>
          </a:xfrm>
          <a:prstGeom prst="rect">
            <a:avLst/>
          </a:prstGeom>
          <a:noFill/>
        </p:spPr>
        <p:txBody>
          <a:bodyPr wrap="none" rtlCol="0">
            <a:spAutoFit/>
          </a:bodyPr>
          <a:lstStyle/>
          <a:p>
            <a:r>
              <a:rPr lang="fr-FR">
                <a:latin typeface="+mj-lt"/>
              </a:rPr>
              <a:t>p.</a:t>
            </a:r>
          </a:p>
        </p:txBody>
      </p:sp>
      <p:sp>
        <p:nvSpPr>
          <p:cNvPr id="16" name="Espace réservé du texte 29">
            <a:extLst>
              <a:ext uri="{FF2B5EF4-FFF2-40B4-BE49-F238E27FC236}">
                <a16:creationId xmlns:a16="http://schemas.microsoft.com/office/drawing/2014/main" id="{C9A9DC5B-8DE8-4585-A7BA-AD214A60C46F}"/>
              </a:ext>
            </a:extLst>
          </p:cNvPr>
          <p:cNvSpPr>
            <a:spLocks noGrp="1"/>
          </p:cNvSpPr>
          <p:nvPr>
            <p:ph type="body" sz="quarter" idx="37" hasCustomPrompt="1"/>
          </p:nvPr>
        </p:nvSpPr>
        <p:spPr>
          <a:xfrm>
            <a:off x="4341269" y="2971800"/>
            <a:ext cx="3509462" cy="914400"/>
          </a:xfrm>
        </p:spPr>
        <p:txBody>
          <a:bodyPr/>
          <a:lstStyle>
            <a:lvl1pPr algn="ctr">
              <a:defRPr/>
            </a:lvl1pPr>
          </a:lstStyle>
          <a:p>
            <a:pPr lvl="0"/>
            <a:r>
              <a:rPr lang="fr-FR"/>
              <a:t>Nom de la partie</a:t>
            </a:r>
          </a:p>
        </p:txBody>
      </p:sp>
      <p:pic>
        <p:nvPicPr>
          <p:cNvPr id="17" name="Image 16">
            <a:extLst>
              <a:ext uri="{FF2B5EF4-FFF2-40B4-BE49-F238E27FC236}">
                <a16:creationId xmlns:a16="http://schemas.microsoft.com/office/drawing/2014/main" id="{7014BB7F-08E0-4CB9-A206-80A2E77F82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16484" y="3841952"/>
            <a:ext cx="2359031" cy="473004"/>
          </a:xfrm>
          <a:prstGeom prst="rect">
            <a:avLst/>
          </a:prstGeom>
        </p:spPr>
      </p:pic>
      <p:sp>
        <p:nvSpPr>
          <p:cNvPr id="20" name="ZoneTexte 19">
            <a:extLst>
              <a:ext uri="{FF2B5EF4-FFF2-40B4-BE49-F238E27FC236}">
                <a16:creationId xmlns:a16="http://schemas.microsoft.com/office/drawing/2014/main" id="{BF5BCA60-F61E-4223-A7E8-D66C80172FCE}"/>
              </a:ext>
            </a:extLst>
          </p:cNvPr>
          <p:cNvSpPr txBox="1"/>
          <p:nvPr userDrawn="1"/>
        </p:nvSpPr>
        <p:spPr>
          <a:xfrm>
            <a:off x="5584360" y="4191051"/>
            <a:ext cx="378630" cy="369332"/>
          </a:xfrm>
          <a:prstGeom prst="rect">
            <a:avLst/>
          </a:prstGeom>
          <a:noFill/>
        </p:spPr>
        <p:txBody>
          <a:bodyPr wrap="none" rtlCol="0">
            <a:spAutoFit/>
          </a:bodyPr>
          <a:lstStyle/>
          <a:p>
            <a:r>
              <a:rPr lang="fr-FR">
                <a:latin typeface="+mj-lt"/>
              </a:rPr>
              <a:t>p.</a:t>
            </a:r>
          </a:p>
        </p:txBody>
      </p:sp>
      <p:sp>
        <p:nvSpPr>
          <p:cNvPr id="21" name="Espace réservé du texte 3">
            <a:extLst>
              <a:ext uri="{FF2B5EF4-FFF2-40B4-BE49-F238E27FC236}">
                <a16:creationId xmlns:a16="http://schemas.microsoft.com/office/drawing/2014/main" id="{CDEA3B56-D1E4-4F63-9D69-AE7A63958AED}"/>
              </a:ext>
            </a:extLst>
          </p:cNvPr>
          <p:cNvSpPr>
            <a:spLocks noGrp="1"/>
          </p:cNvSpPr>
          <p:nvPr>
            <p:ph type="body" sz="quarter" idx="71" hasCustomPrompt="1"/>
          </p:nvPr>
        </p:nvSpPr>
        <p:spPr>
          <a:xfrm>
            <a:off x="2076388" y="4279135"/>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24" name="Espace réservé du texte 3">
            <a:extLst>
              <a:ext uri="{FF2B5EF4-FFF2-40B4-BE49-F238E27FC236}">
                <a16:creationId xmlns:a16="http://schemas.microsoft.com/office/drawing/2014/main" id="{42EC0A56-B946-4AA1-9360-2680CC96D051}"/>
              </a:ext>
            </a:extLst>
          </p:cNvPr>
          <p:cNvSpPr>
            <a:spLocks noGrp="1"/>
          </p:cNvSpPr>
          <p:nvPr>
            <p:ph type="body" sz="quarter" idx="72" hasCustomPrompt="1"/>
          </p:nvPr>
        </p:nvSpPr>
        <p:spPr>
          <a:xfrm>
            <a:off x="934311" y="2608226"/>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25" name="Espace réservé du texte 3">
            <a:extLst>
              <a:ext uri="{FF2B5EF4-FFF2-40B4-BE49-F238E27FC236}">
                <a16:creationId xmlns:a16="http://schemas.microsoft.com/office/drawing/2014/main" id="{6C3A65F2-1517-4BFC-89AC-E24C522E76D8}"/>
              </a:ext>
            </a:extLst>
          </p:cNvPr>
          <p:cNvSpPr>
            <a:spLocks noGrp="1"/>
          </p:cNvSpPr>
          <p:nvPr>
            <p:ph type="body" sz="quarter" idx="73" hasCustomPrompt="1"/>
          </p:nvPr>
        </p:nvSpPr>
        <p:spPr>
          <a:xfrm>
            <a:off x="5804628" y="4279135"/>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26" name="Espace réservé du texte 3">
            <a:extLst>
              <a:ext uri="{FF2B5EF4-FFF2-40B4-BE49-F238E27FC236}">
                <a16:creationId xmlns:a16="http://schemas.microsoft.com/office/drawing/2014/main" id="{85B45F6D-8FD8-4171-AA3A-7C1321228186}"/>
              </a:ext>
            </a:extLst>
          </p:cNvPr>
          <p:cNvSpPr>
            <a:spLocks noGrp="1"/>
          </p:cNvSpPr>
          <p:nvPr>
            <p:ph type="body" sz="quarter" idx="74" hasCustomPrompt="1"/>
          </p:nvPr>
        </p:nvSpPr>
        <p:spPr>
          <a:xfrm>
            <a:off x="4662551" y="2608226"/>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27" name="Espace réservé du texte 3">
            <a:extLst>
              <a:ext uri="{FF2B5EF4-FFF2-40B4-BE49-F238E27FC236}">
                <a16:creationId xmlns:a16="http://schemas.microsoft.com/office/drawing/2014/main" id="{C574D68C-B933-42F6-A620-A9CF0895E996}"/>
              </a:ext>
            </a:extLst>
          </p:cNvPr>
          <p:cNvSpPr>
            <a:spLocks noGrp="1"/>
          </p:cNvSpPr>
          <p:nvPr>
            <p:ph type="body" sz="quarter" idx="75" hasCustomPrompt="1"/>
          </p:nvPr>
        </p:nvSpPr>
        <p:spPr>
          <a:xfrm>
            <a:off x="9526876" y="4279135"/>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28" name="Espace réservé du texte 3">
            <a:extLst>
              <a:ext uri="{FF2B5EF4-FFF2-40B4-BE49-F238E27FC236}">
                <a16:creationId xmlns:a16="http://schemas.microsoft.com/office/drawing/2014/main" id="{6AF6136F-358D-4EF9-B26D-6BEE861C40C2}"/>
              </a:ext>
            </a:extLst>
          </p:cNvPr>
          <p:cNvSpPr>
            <a:spLocks noGrp="1"/>
          </p:cNvSpPr>
          <p:nvPr>
            <p:ph type="body" sz="quarter" idx="76" hasCustomPrompt="1"/>
          </p:nvPr>
        </p:nvSpPr>
        <p:spPr>
          <a:xfrm>
            <a:off x="8384799" y="2608226"/>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Tree>
    <p:extLst>
      <p:ext uri="{BB962C8B-B14F-4D97-AF65-F5344CB8AC3E}">
        <p14:creationId xmlns:p14="http://schemas.microsoft.com/office/powerpoint/2010/main" val="23535474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ommaire 4 partie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4194829B-429A-4B0B-8E50-39E68EB5FF2B}" type="datetime1">
              <a:rPr lang="fr-FR" smtClean="0"/>
              <a:t>20/05/2022</a:t>
            </a:fld>
            <a:endParaRPr lang="fr-FR"/>
          </a:p>
        </p:txBody>
      </p:sp>
      <p:sp>
        <p:nvSpPr>
          <p:cNvPr id="2" name="ZoneTexte 1">
            <a:extLst>
              <a:ext uri="{FF2B5EF4-FFF2-40B4-BE49-F238E27FC236}">
                <a16:creationId xmlns:a16="http://schemas.microsoft.com/office/drawing/2014/main" id="{04082D62-511A-4BA2-B90D-33D7A914D7EC}"/>
              </a:ext>
            </a:extLst>
          </p:cNvPr>
          <p:cNvSpPr txBox="1"/>
          <p:nvPr userDrawn="1"/>
        </p:nvSpPr>
        <p:spPr>
          <a:xfrm>
            <a:off x="5302353" y="545043"/>
            <a:ext cx="1587294" cy="461665"/>
          </a:xfrm>
          <a:prstGeom prst="rect">
            <a:avLst/>
          </a:prstGeom>
          <a:noFill/>
        </p:spPr>
        <p:txBody>
          <a:bodyPr wrap="none" rtlCol="0">
            <a:spAutoFit/>
          </a:bodyPr>
          <a:lstStyle/>
          <a:p>
            <a:r>
              <a:rPr lang="fr-FR" sz="2400">
                <a:solidFill>
                  <a:schemeClr val="accent1"/>
                </a:solidFill>
                <a:latin typeface="+mj-lt"/>
              </a:rPr>
              <a:t>Sommaire</a:t>
            </a:r>
          </a:p>
        </p:txBody>
      </p:sp>
      <p:sp>
        <p:nvSpPr>
          <p:cNvPr id="30" name="Espace réservé du texte 29">
            <a:extLst>
              <a:ext uri="{FF2B5EF4-FFF2-40B4-BE49-F238E27FC236}">
                <a16:creationId xmlns:a16="http://schemas.microsoft.com/office/drawing/2014/main" id="{FBCE4A06-2EA8-460B-91F3-DE52D0268EA6}"/>
              </a:ext>
            </a:extLst>
          </p:cNvPr>
          <p:cNvSpPr>
            <a:spLocks noGrp="1"/>
          </p:cNvSpPr>
          <p:nvPr>
            <p:ph type="body" sz="quarter" idx="31" hasCustomPrompt="1"/>
          </p:nvPr>
        </p:nvSpPr>
        <p:spPr>
          <a:xfrm>
            <a:off x="1523587" y="2187292"/>
            <a:ext cx="3509462" cy="914400"/>
          </a:xfrm>
        </p:spPr>
        <p:txBody>
          <a:bodyPr/>
          <a:lstStyle>
            <a:lvl1pPr algn="ctr">
              <a:defRPr/>
            </a:lvl1pPr>
          </a:lstStyle>
          <a:p>
            <a:pPr lvl="0"/>
            <a:r>
              <a:rPr lang="fr-FR"/>
              <a:t>Nom de la partie</a:t>
            </a:r>
          </a:p>
        </p:txBody>
      </p:sp>
      <p:pic>
        <p:nvPicPr>
          <p:cNvPr id="32" name="Image 31">
            <a:extLst>
              <a:ext uri="{FF2B5EF4-FFF2-40B4-BE49-F238E27FC236}">
                <a16:creationId xmlns:a16="http://schemas.microsoft.com/office/drawing/2014/main" id="{FC556175-A278-4916-A89D-077B2C945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98802" y="3057444"/>
            <a:ext cx="2359031" cy="473004"/>
          </a:xfrm>
          <a:prstGeom prst="rect">
            <a:avLst/>
          </a:prstGeom>
        </p:spPr>
      </p:pic>
      <p:sp>
        <p:nvSpPr>
          <p:cNvPr id="31" name="ZoneTexte 30">
            <a:extLst>
              <a:ext uri="{FF2B5EF4-FFF2-40B4-BE49-F238E27FC236}">
                <a16:creationId xmlns:a16="http://schemas.microsoft.com/office/drawing/2014/main" id="{D9674544-E4F4-4D64-91FE-240974F5B076}"/>
              </a:ext>
            </a:extLst>
          </p:cNvPr>
          <p:cNvSpPr txBox="1"/>
          <p:nvPr userDrawn="1"/>
        </p:nvSpPr>
        <p:spPr>
          <a:xfrm>
            <a:off x="2766678" y="3406543"/>
            <a:ext cx="378630" cy="369332"/>
          </a:xfrm>
          <a:prstGeom prst="rect">
            <a:avLst/>
          </a:prstGeom>
          <a:noFill/>
        </p:spPr>
        <p:txBody>
          <a:bodyPr wrap="none" rtlCol="0">
            <a:spAutoFit/>
          </a:bodyPr>
          <a:lstStyle/>
          <a:p>
            <a:r>
              <a:rPr lang="fr-FR">
                <a:latin typeface="+mj-lt"/>
              </a:rPr>
              <a:t>p.</a:t>
            </a:r>
          </a:p>
        </p:txBody>
      </p:sp>
      <p:sp>
        <p:nvSpPr>
          <p:cNvPr id="36" name="Espace réservé du texte 29">
            <a:extLst>
              <a:ext uri="{FF2B5EF4-FFF2-40B4-BE49-F238E27FC236}">
                <a16:creationId xmlns:a16="http://schemas.microsoft.com/office/drawing/2014/main" id="{9F5F9B49-9656-499B-B6EB-A7A1E895BB0B}"/>
              </a:ext>
            </a:extLst>
          </p:cNvPr>
          <p:cNvSpPr>
            <a:spLocks noGrp="1"/>
          </p:cNvSpPr>
          <p:nvPr>
            <p:ph type="body" sz="quarter" idx="34" hasCustomPrompt="1"/>
          </p:nvPr>
        </p:nvSpPr>
        <p:spPr>
          <a:xfrm>
            <a:off x="7158953" y="2187292"/>
            <a:ext cx="3509462" cy="914400"/>
          </a:xfrm>
        </p:spPr>
        <p:txBody>
          <a:bodyPr/>
          <a:lstStyle>
            <a:lvl1pPr algn="ctr">
              <a:defRPr/>
            </a:lvl1pPr>
          </a:lstStyle>
          <a:p>
            <a:pPr lvl="0"/>
            <a:r>
              <a:rPr lang="fr-FR"/>
              <a:t>Nom de la partie</a:t>
            </a:r>
          </a:p>
        </p:txBody>
      </p:sp>
      <p:pic>
        <p:nvPicPr>
          <p:cNvPr id="37" name="Image 36">
            <a:extLst>
              <a:ext uri="{FF2B5EF4-FFF2-40B4-BE49-F238E27FC236}">
                <a16:creationId xmlns:a16="http://schemas.microsoft.com/office/drawing/2014/main" id="{9752C183-852F-47AC-947D-5A3CE0C14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4168" y="3057444"/>
            <a:ext cx="2359031" cy="473004"/>
          </a:xfrm>
          <a:prstGeom prst="rect">
            <a:avLst/>
          </a:prstGeom>
        </p:spPr>
      </p:pic>
      <p:sp>
        <p:nvSpPr>
          <p:cNvPr id="39" name="ZoneTexte 38">
            <a:extLst>
              <a:ext uri="{FF2B5EF4-FFF2-40B4-BE49-F238E27FC236}">
                <a16:creationId xmlns:a16="http://schemas.microsoft.com/office/drawing/2014/main" id="{09302496-3BF9-40E4-B22A-C34CA83830FB}"/>
              </a:ext>
            </a:extLst>
          </p:cNvPr>
          <p:cNvSpPr txBox="1"/>
          <p:nvPr userDrawn="1"/>
        </p:nvSpPr>
        <p:spPr>
          <a:xfrm>
            <a:off x="8402044" y="3406543"/>
            <a:ext cx="378630" cy="369332"/>
          </a:xfrm>
          <a:prstGeom prst="rect">
            <a:avLst/>
          </a:prstGeom>
          <a:noFill/>
        </p:spPr>
        <p:txBody>
          <a:bodyPr wrap="none" rtlCol="0">
            <a:spAutoFit/>
          </a:bodyPr>
          <a:lstStyle/>
          <a:p>
            <a:r>
              <a:rPr lang="fr-FR">
                <a:latin typeface="+mj-lt"/>
              </a:rPr>
              <a:t>p.</a:t>
            </a:r>
          </a:p>
        </p:txBody>
      </p:sp>
      <p:sp>
        <p:nvSpPr>
          <p:cNvPr id="41" name="Espace réservé du texte 29">
            <a:extLst>
              <a:ext uri="{FF2B5EF4-FFF2-40B4-BE49-F238E27FC236}">
                <a16:creationId xmlns:a16="http://schemas.microsoft.com/office/drawing/2014/main" id="{56B3ABFA-9DCF-4CB5-BAEF-73648819A18E}"/>
              </a:ext>
            </a:extLst>
          </p:cNvPr>
          <p:cNvSpPr>
            <a:spLocks noGrp="1"/>
          </p:cNvSpPr>
          <p:nvPr>
            <p:ph type="body" sz="quarter" idx="37" hasCustomPrompt="1"/>
          </p:nvPr>
        </p:nvSpPr>
        <p:spPr>
          <a:xfrm>
            <a:off x="1523587" y="4436914"/>
            <a:ext cx="3509462" cy="914400"/>
          </a:xfrm>
        </p:spPr>
        <p:txBody>
          <a:bodyPr/>
          <a:lstStyle>
            <a:lvl1pPr algn="ctr">
              <a:defRPr/>
            </a:lvl1pPr>
          </a:lstStyle>
          <a:p>
            <a:pPr lvl="0"/>
            <a:r>
              <a:rPr lang="fr-FR"/>
              <a:t>Nom de la partie</a:t>
            </a:r>
          </a:p>
        </p:txBody>
      </p:sp>
      <p:pic>
        <p:nvPicPr>
          <p:cNvPr id="42" name="Image 41">
            <a:extLst>
              <a:ext uri="{FF2B5EF4-FFF2-40B4-BE49-F238E27FC236}">
                <a16:creationId xmlns:a16="http://schemas.microsoft.com/office/drawing/2014/main" id="{A5561D1F-5CCE-4DD8-9369-D8860E7A73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98802" y="5307066"/>
            <a:ext cx="2359031" cy="473004"/>
          </a:xfrm>
          <a:prstGeom prst="rect">
            <a:avLst/>
          </a:prstGeom>
        </p:spPr>
      </p:pic>
      <p:sp>
        <p:nvSpPr>
          <p:cNvPr id="44" name="ZoneTexte 43">
            <a:extLst>
              <a:ext uri="{FF2B5EF4-FFF2-40B4-BE49-F238E27FC236}">
                <a16:creationId xmlns:a16="http://schemas.microsoft.com/office/drawing/2014/main" id="{F86E4847-4174-468A-8518-DA790381AE21}"/>
              </a:ext>
            </a:extLst>
          </p:cNvPr>
          <p:cNvSpPr txBox="1"/>
          <p:nvPr userDrawn="1"/>
        </p:nvSpPr>
        <p:spPr>
          <a:xfrm>
            <a:off x="2766678" y="5656165"/>
            <a:ext cx="378630" cy="369332"/>
          </a:xfrm>
          <a:prstGeom prst="rect">
            <a:avLst/>
          </a:prstGeom>
          <a:noFill/>
        </p:spPr>
        <p:txBody>
          <a:bodyPr wrap="none" rtlCol="0">
            <a:spAutoFit/>
          </a:bodyPr>
          <a:lstStyle/>
          <a:p>
            <a:r>
              <a:rPr lang="fr-FR">
                <a:latin typeface="+mj-lt"/>
              </a:rPr>
              <a:t>p.</a:t>
            </a:r>
          </a:p>
        </p:txBody>
      </p:sp>
      <p:sp>
        <p:nvSpPr>
          <p:cNvPr id="46" name="Espace réservé du texte 29">
            <a:extLst>
              <a:ext uri="{FF2B5EF4-FFF2-40B4-BE49-F238E27FC236}">
                <a16:creationId xmlns:a16="http://schemas.microsoft.com/office/drawing/2014/main" id="{8BA10C54-F7A0-4E42-9337-4531A2F280FC}"/>
              </a:ext>
            </a:extLst>
          </p:cNvPr>
          <p:cNvSpPr>
            <a:spLocks noGrp="1"/>
          </p:cNvSpPr>
          <p:nvPr>
            <p:ph type="body" sz="quarter" idx="40" hasCustomPrompt="1"/>
          </p:nvPr>
        </p:nvSpPr>
        <p:spPr>
          <a:xfrm>
            <a:off x="7158953" y="4436914"/>
            <a:ext cx="3509462" cy="914400"/>
          </a:xfrm>
        </p:spPr>
        <p:txBody>
          <a:bodyPr/>
          <a:lstStyle>
            <a:lvl1pPr algn="ctr">
              <a:defRPr/>
            </a:lvl1pPr>
          </a:lstStyle>
          <a:p>
            <a:pPr lvl="0"/>
            <a:r>
              <a:rPr lang="fr-FR"/>
              <a:t>Nom de la partie</a:t>
            </a:r>
          </a:p>
        </p:txBody>
      </p:sp>
      <p:pic>
        <p:nvPicPr>
          <p:cNvPr id="47" name="Image 46">
            <a:extLst>
              <a:ext uri="{FF2B5EF4-FFF2-40B4-BE49-F238E27FC236}">
                <a16:creationId xmlns:a16="http://schemas.microsoft.com/office/drawing/2014/main" id="{9195FC02-B02A-4A68-B2A8-A3774C1792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4168" y="5307066"/>
            <a:ext cx="2359031" cy="473004"/>
          </a:xfrm>
          <a:prstGeom prst="rect">
            <a:avLst/>
          </a:prstGeom>
        </p:spPr>
      </p:pic>
      <p:sp>
        <p:nvSpPr>
          <p:cNvPr id="49" name="ZoneTexte 48">
            <a:extLst>
              <a:ext uri="{FF2B5EF4-FFF2-40B4-BE49-F238E27FC236}">
                <a16:creationId xmlns:a16="http://schemas.microsoft.com/office/drawing/2014/main" id="{EAAA39FA-00E6-445B-9D2E-3B9EBBBFD833}"/>
              </a:ext>
            </a:extLst>
          </p:cNvPr>
          <p:cNvSpPr txBox="1"/>
          <p:nvPr userDrawn="1"/>
        </p:nvSpPr>
        <p:spPr>
          <a:xfrm>
            <a:off x="8402044" y="5656165"/>
            <a:ext cx="378630" cy="369332"/>
          </a:xfrm>
          <a:prstGeom prst="rect">
            <a:avLst/>
          </a:prstGeom>
          <a:noFill/>
        </p:spPr>
        <p:txBody>
          <a:bodyPr wrap="none" rtlCol="0">
            <a:spAutoFit/>
          </a:bodyPr>
          <a:lstStyle/>
          <a:p>
            <a:r>
              <a:rPr lang="fr-FR">
                <a:latin typeface="+mj-lt"/>
              </a:rPr>
              <a:t>p.</a:t>
            </a:r>
          </a:p>
        </p:txBody>
      </p:sp>
      <p:sp>
        <p:nvSpPr>
          <p:cNvPr id="25" name="Espace réservé du texte 3">
            <a:extLst>
              <a:ext uri="{FF2B5EF4-FFF2-40B4-BE49-F238E27FC236}">
                <a16:creationId xmlns:a16="http://schemas.microsoft.com/office/drawing/2014/main" id="{5833A513-D77B-431F-8D79-DCD2209BD94B}"/>
              </a:ext>
            </a:extLst>
          </p:cNvPr>
          <p:cNvSpPr>
            <a:spLocks noGrp="1"/>
          </p:cNvSpPr>
          <p:nvPr>
            <p:ph type="body" sz="quarter" idx="64" hasCustomPrompt="1"/>
          </p:nvPr>
        </p:nvSpPr>
        <p:spPr>
          <a:xfrm>
            <a:off x="8618443" y="5748964"/>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27" name="Espace réservé du texte 3">
            <a:extLst>
              <a:ext uri="{FF2B5EF4-FFF2-40B4-BE49-F238E27FC236}">
                <a16:creationId xmlns:a16="http://schemas.microsoft.com/office/drawing/2014/main" id="{312B64AE-2E80-4EFA-B742-87C9E9886D13}"/>
              </a:ext>
            </a:extLst>
          </p:cNvPr>
          <p:cNvSpPr>
            <a:spLocks noGrp="1"/>
          </p:cNvSpPr>
          <p:nvPr>
            <p:ph type="body" sz="quarter" idx="66" hasCustomPrompt="1"/>
          </p:nvPr>
        </p:nvSpPr>
        <p:spPr>
          <a:xfrm>
            <a:off x="7478068" y="4078055"/>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29" name="Espace réservé du texte 3">
            <a:extLst>
              <a:ext uri="{FF2B5EF4-FFF2-40B4-BE49-F238E27FC236}">
                <a16:creationId xmlns:a16="http://schemas.microsoft.com/office/drawing/2014/main" id="{8AE0C179-4826-4138-B444-2E4A4FD845C0}"/>
              </a:ext>
            </a:extLst>
          </p:cNvPr>
          <p:cNvSpPr>
            <a:spLocks noGrp="1"/>
          </p:cNvSpPr>
          <p:nvPr>
            <p:ph type="body" sz="quarter" idx="67" hasCustomPrompt="1"/>
          </p:nvPr>
        </p:nvSpPr>
        <p:spPr>
          <a:xfrm>
            <a:off x="2983209" y="5748964"/>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34" name="Espace réservé du texte 3">
            <a:extLst>
              <a:ext uri="{FF2B5EF4-FFF2-40B4-BE49-F238E27FC236}">
                <a16:creationId xmlns:a16="http://schemas.microsoft.com/office/drawing/2014/main" id="{DA32D896-9CF9-44B3-8E0F-57A558F1E27E}"/>
              </a:ext>
            </a:extLst>
          </p:cNvPr>
          <p:cNvSpPr>
            <a:spLocks noGrp="1"/>
          </p:cNvSpPr>
          <p:nvPr>
            <p:ph type="body" sz="quarter" idx="68" hasCustomPrompt="1"/>
          </p:nvPr>
        </p:nvSpPr>
        <p:spPr>
          <a:xfrm>
            <a:off x="1841132" y="4078055"/>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0" name="Espace réservé du texte 3">
            <a:extLst>
              <a:ext uri="{FF2B5EF4-FFF2-40B4-BE49-F238E27FC236}">
                <a16:creationId xmlns:a16="http://schemas.microsoft.com/office/drawing/2014/main" id="{33415037-BC7F-44E6-8FF3-F538DF92491F}"/>
              </a:ext>
            </a:extLst>
          </p:cNvPr>
          <p:cNvSpPr>
            <a:spLocks noGrp="1"/>
          </p:cNvSpPr>
          <p:nvPr>
            <p:ph type="body" sz="quarter" idx="69" hasCustomPrompt="1"/>
          </p:nvPr>
        </p:nvSpPr>
        <p:spPr>
          <a:xfrm>
            <a:off x="8618443" y="3501505"/>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1" name="Espace réservé du texte 3">
            <a:extLst>
              <a:ext uri="{FF2B5EF4-FFF2-40B4-BE49-F238E27FC236}">
                <a16:creationId xmlns:a16="http://schemas.microsoft.com/office/drawing/2014/main" id="{2D7D4B80-8CF0-4881-8CD7-96F74542AD94}"/>
              </a:ext>
            </a:extLst>
          </p:cNvPr>
          <p:cNvSpPr>
            <a:spLocks noGrp="1"/>
          </p:cNvSpPr>
          <p:nvPr>
            <p:ph type="body" sz="quarter" idx="70" hasCustomPrompt="1"/>
          </p:nvPr>
        </p:nvSpPr>
        <p:spPr>
          <a:xfrm>
            <a:off x="7478068" y="1830596"/>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2" name="Espace réservé du texte 3">
            <a:extLst>
              <a:ext uri="{FF2B5EF4-FFF2-40B4-BE49-F238E27FC236}">
                <a16:creationId xmlns:a16="http://schemas.microsoft.com/office/drawing/2014/main" id="{05F76022-AB0B-4EA1-B77F-78663100671C}"/>
              </a:ext>
            </a:extLst>
          </p:cNvPr>
          <p:cNvSpPr>
            <a:spLocks noGrp="1"/>
          </p:cNvSpPr>
          <p:nvPr>
            <p:ph type="body" sz="quarter" idx="71" hasCustomPrompt="1"/>
          </p:nvPr>
        </p:nvSpPr>
        <p:spPr>
          <a:xfrm>
            <a:off x="2983209" y="3501505"/>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3" name="Espace réservé du texte 3">
            <a:extLst>
              <a:ext uri="{FF2B5EF4-FFF2-40B4-BE49-F238E27FC236}">
                <a16:creationId xmlns:a16="http://schemas.microsoft.com/office/drawing/2014/main" id="{ADE94577-5074-4CA4-B66B-FB172E02101A}"/>
              </a:ext>
            </a:extLst>
          </p:cNvPr>
          <p:cNvSpPr>
            <a:spLocks noGrp="1"/>
          </p:cNvSpPr>
          <p:nvPr>
            <p:ph type="body" sz="quarter" idx="72" hasCustomPrompt="1"/>
          </p:nvPr>
        </p:nvSpPr>
        <p:spPr>
          <a:xfrm>
            <a:off x="1841132" y="1830596"/>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Tree>
    <p:extLst>
      <p:ext uri="{BB962C8B-B14F-4D97-AF65-F5344CB8AC3E}">
        <p14:creationId xmlns:p14="http://schemas.microsoft.com/office/powerpoint/2010/main" val="55913684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maire 5 partie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4EBC08C7-2456-4F5C-A49D-DFA59CB6343B}" type="datetime1">
              <a:rPr lang="fr-FR" smtClean="0"/>
              <a:t>20/05/2022</a:t>
            </a:fld>
            <a:endParaRPr lang="fr-FR"/>
          </a:p>
        </p:txBody>
      </p:sp>
      <p:sp>
        <p:nvSpPr>
          <p:cNvPr id="2" name="ZoneTexte 1">
            <a:extLst>
              <a:ext uri="{FF2B5EF4-FFF2-40B4-BE49-F238E27FC236}">
                <a16:creationId xmlns:a16="http://schemas.microsoft.com/office/drawing/2014/main" id="{04082D62-511A-4BA2-B90D-33D7A914D7EC}"/>
              </a:ext>
            </a:extLst>
          </p:cNvPr>
          <p:cNvSpPr txBox="1"/>
          <p:nvPr userDrawn="1"/>
        </p:nvSpPr>
        <p:spPr>
          <a:xfrm>
            <a:off x="5302353" y="545043"/>
            <a:ext cx="1587294" cy="461665"/>
          </a:xfrm>
          <a:prstGeom prst="rect">
            <a:avLst/>
          </a:prstGeom>
          <a:noFill/>
        </p:spPr>
        <p:txBody>
          <a:bodyPr wrap="none" rtlCol="0">
            <a:spAutoFit/>
          </a:bodyPr>
          <a:lstStyle/>
          <a:p>
            <a:r>
              <a:rPr lang="fr-FR" sz="2400">
                <a:solidFill>
                  <a:schemeClr val="accent1"/>
                </a:solidFill>
                <a:latin typeface="+mj-lt"/>
              </a:rPr>
              <a:t>Sommaire</a:t>
            </a:r>
          </a:p>
        </p:txBody>
      </p:sp>
      <p:sp>
        <p:nvSpPr>
          <p:cNvPr id="30" name="Espace réservé du texte 29">
            <a:extLst>
              <a:ext uri="{FF2B5EF4-FFF2-40B4-BE49-F238E27FC236}">
                <a16:creationId xmlns:a16="http://schemas.microsoft.com/office/drawing/2014/main" id="{FBCE4A06-2EA8-460B-91F3-DE52D0268EA6}"/>
              </a:ext>
            </a:extLst>
          </p:cNvPr>
          <p:cNvSpPr>
            <a:spLocks noGrp="1"/>
          </p:cNvSpPr>
          <p:nvPr>
            <p:ph type="body" sz="quarter" idx="31" hasCustomPrompt="1"/>
          </p:nvPr>
        </p:nvSpPr>
        <p:spPr>
          <a:xfrm>
            <a:off x="616764" y="2230767"/>
            <a:ext cx="3509462" cy="914400"/>
          </a:xfrm>
        </p:spPr>
        <p:txBody>
          <a:bodyPr/>
          <a:lstStyle>
            <a:lvl1pPr algn="ctr">
              <a:defRPr/>
            </a:lvl1pPr>
          </a:lstStyle>
          <a:p>
            <a:pPr lvl="0"/>
            <a:r>
              <a:rPr lang="fr-FR"/>
              <a:t>Nom de la partie</a:t>
            </a:r>
          </a:p>
        </p:txBody>
      </p:sp>
      <p:pic>
        <p:nvPicPr>
          <p:cNvPr id="32" name="Image 31">
            <a:extLst>
              <a:ext uri="{FF2B5EF4-FFF2-40B4-BE49-F238E27FC236}">
                <a16:creationId xmlns:a16="http://schemas.microsoft.com/office/drawing/2014/main" id="{FC556175-A278-4916-A89D-077B2C945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1979" y="3100919"/>
            <a:ext cx="2359031" cy="473004"/>
          </a:xfrm>
          <a:prstGeom prst="rect">
            <a:avLst/>
          </a:prstGeom>
        </p:spPr>
      </p:pic>
      <p:sp>
        <p:nvSpPr>
          <p:cNvPr id="31" name="ZoneTexte 30">
            <a:extLst>
              <a:ext uri="{FF2B5EF4-FFF2-40B4-BE49-F238E27FC236}">
                <a16:creationId xmlns:a16="http://schemas.microsoft.com/office/drawing/2014/main" id="{D9674544-E4F4-4D64-91FE-240974F5B076}"/>
              </a:ext>
            </a:extLst>
          </p:cNvPr>
          <p:cNvSpPr txBox="1"/>
          <p:nvPr userDrawn="1"/>
        </p:nvSpPr>
        <p:spPr>
          <a:xfrm>
            <a:off x="1859855" y="3450018"/>
            <a:ext cx="378630" cy="369332"/>
          </a:xfrm>
          <a:prstGeom prst="rect">
            <a:avLst/>
          </a:prstGeom>
          <a:noFill/>
        </p:spPr>
        <p:txBody>
          <a:bodyPr wrap="none" rtlCol="0">
            <a:spAutoFit/>
          </a:bodyPr>
          <a:lstStyle/>
          <a:p>
            <a:r>
              <a:rPr lang="fr-FR">
                <a:latin typeface="+mj-lt"/>
              </a:rPr>
              <a:t>p.</a:t>
            </a:r>
          </a:p>
        </p:txBody>
      </p:sp>
      <p:sp>
        <p:nvSpPr>
          <p:cNvPr id="36" name="Espace réservé du texte 29">
            <a:extLst>
              <a:ext uri="{FF2B5EF4-FFF2-40B4-BE49-F238E27FC236}">
                <a16:creationId xmlns:a16="http://schemas.microsoft.com/office/drawing/2014/main" id="{9F5F9B49-9656-499B-B6EB-A7A1E895BB0B}"/>
              </a:ext>
            </a:extLst>
          </p:cNvPr>
          <p:cNvSpPr>
            <a:spLocks noGrp="1"/>
          </p:cNvSpPr>
          <p:nvPr>
            <p:ph type="body" sz="quarter" idx="34" hasCustomPrompt="1"/>
          </p:nvPr>
        </p:nvSpPr>
        <p:spPr>
          <a:xfrm>
            <a:off x="8065774" y="2230767"/>
            <a:ext cx="3509462" cy="914400"/>
          </a:xfrm>
        </p:spPr>
        <p:txBody>
          <a:bodyPr/>
          <a:lstStyle>
            <a:lvl1pPr algn="ctr">
              <a:defRPr/>
            </a:lvl1pPr>
          </a:lstStyle>
          <a:p>
            <a:pPr lvl="0"/>
            <a:r>
              <a:rPr lang="fr-FR"/>
              <a:t>Nom de la partie</a:t>
            </a:r>
          </a:p>
        </p:txBody>
      </p:sp>
      <p:pic>
        <p:nvPicPr>
          <p:cNvPr id="37" name="Image 36">
            <a:extLst>
              <a:ext uri="{FF2B5EF4-FFF2-40B4-BE49-F238E27FC236}">
                <a16:creationId xmlns:a16="http://schemas.microsoft.com/office/drawing/2014/main" id="{9752C183-852F-47AC-947D-5A3CE0C14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0989" y="3100919"/>
            <a:ext cx="2359031" cy="473004"/>
          </a:xfrm>
          <a:prstGeom prst="rect">
            <a:avLst/>
          </a:prstGeom>
        </p:spPr>
      </p:pic>
      <p:sp>
        <p:nvSpPr>
          <p:cNvPr id="39" name="ZoneTexte 38">
            <a:extLst>
              <a:ext uri="{FF2B5EF4-FFF2-40B4-BE49-F238E27FC236}">
                <a16:creationId xmlns:a16="http://schemas.microsoft.com/office/drawing/2014/main" id="{09302496-3BF9-40E4-B22A-C34CA83830FB}"/>
              </a:ext>
            </a:extLst>
          </p:cNvPr>
          <p:cNvSpPr txBox="1"/>
          <p:nvPr userDrawn="1"/>
        </p:nvSpPr>
        <p:spPr>
          <a:xfrm>
            <a:off x="9308865" y="3450018"/>
            <a:ext cx="378630" cy="369332"/>
          </a:xfrm>
          <a:prstGeom prst="rect">
            <a:avLst/>
          </a:prstGeom>
          <a:noFill/>
        </p:spPr>
        <p:txBody>
          <a:bodyPr wrap="none" rtlCol="0">
            <a:spAutoFit/>
          </a:bodyPr>
          <a:lstStyle/>
          <a:p>
            <a:r>
              <a:rPr lang="fr-FR">
                <a:latin typeface="+mj-lt"/>
              </a:rPr>
              <a:t>p.</a:t>
            </a:r>
          </a:p>
        </p:txBody>
      </p:sp>
      <p:sp>
        <p:nvSpPr>
          <p:cNvPr id="16" name="Espace réservé du texte 29">
            <a:extLst>
              <a:ext uri="{FF2B5EF4-FFF2-40B4-BE49-F238E27FC236}">
                <a16:creationId xmlns:a16="http://schemas.microsoft.com/office/drawing/2014/main" id="{C9A9DC5B-8DE8-4585-A7BA-AD214A60C46F}"/>
              </a:ext>
            </a:extLst>
          </p:cNvPr>
          <p:cNvSpPr>
            <a:spLocks noGrp="1"/>
          </p:cNvSpPr>
          <p:nvPr>
            <p:ph type="body" sz="quarter" idx="37" hasCustomPrompt="1"/>
          </p:nvPr>
        </p:nvSpPr>
        <p:spPr>
          <a:xfrm>
            <a:off x="4341269" y="2230767"/>
            <a:ext cx="3509462" cy="914400"/>
          </a:xfrm>
        </p:spPr>
        <p:txBody>
          <a:bodyPr/>
          <a:lstStyle>
            <a:lvl1pPr algn="ctr">
              <a:defRPr/>
            </a:lvl1pPr>
          </a:lstStyle>
          <a:p>
            <a:pPr lvl="0"/>
            <a:r>
              <a:rPr lang="fr-FR"/>
              <a:t>Nom de la partie</a:t>
            </a:r>
          </a:p>
        </p:txBody>
      </p:sp>
      <p:pic>
        <p:nvPicPr>
          <p:cNvPr id="17" name="Image 16">
            <a:extLst>
              <a:ext uri="{FF2B5EF4-FFF2-40B4-BE49-F238E27FC236}">
                <a16:creationId xmlns:a16="http://schemas.microsoft.com/office/drawing/2014/main" id="{7014BB7F-08E0-4CB9-A206-80A2E77F82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16484" y="3100919"/>
            <a:ext cx="2359031" cy="473004"/>
          </a:xfrm>
          <a:prstGeom prst="rect">
            <a:avLst/>
          </a:prstGeom>
        </p:spPr>
      </p:pic>
      <p:sp>
        <p:nvSpPr>
          <p:cNvPr id="20" name="ZoneTexte 19">
            <a:extLst>
              <a:ext uri="{FF2B5EF4-FFF2-40B4-BE49-F238E27FC236}">
                <a16:creationId xmlns:a16="http://schemas.microsoft.com/office/drawing/2014/main" id="{BF5BCA60-F61E-4223-A7E8-D66C80172FCE}"/>
              </a:ext>
            </a:extLst>
          </p:cNvPr>
          <p:cNvSpPr txBox="1"/>
          <p:nvPr userDrawn="1"/>
        </p:nvSpPr>
        <p:spPr>
          <a:xfrm>
            <a:off x="5584360" y="3450018"/>
            <a:ext cx="378630" cy="369332"/>
          </a:xfrm>
          <a:prstGeom prst="rect">
            <a:avLst/>
          </a:prstGeom>
          <a:noFill/>
        </p:spPr>
        <p:txBody>
          <a:bodyPr wrap="none" rtlCol="0">
            <a:spAutoFit/>
          </a:bodyPr>
          <a:lstStyle/>
          <a:p>
            <a:r>
              <a:rPr lang="fr-FR">
                <a:latin typeface="+mj-lt"/>
              </a:rPr>
              <a:t>p.</a:t>
            </a:r>
          </a:p>
        </p:txBody>
      </p:sp>
      <p:sp>
        <p:nvSpPr>
          <p:cNvPr id="24" name="Espace réservé du texte 29">
            <a:extLst>
              <a:ext uri="{FF2B5EF4-FFF2-40B4-BE49-F238E27FC236}">
                <a16:creationId xmlns:a16="http://schemas.microsoft.com/office/drawing/2014/main" id="{BEB6CB4C-EE85-410F-A62A-4E801443D731}"/>
              </a:ext>
            </a:extLst>
          </p:cNvPr>
          <p:cNvSpPr>
            <a:spLocks noGrp="1"/>
          </p:cNvSpPr>
          <p:nvPr>
            <p:ph type="body" sz="quarter" idx="40" hasCustomPrompt="1"/>
          </p:nvPr>
        </p:nvSpPr>
        <p:spPr>
          <a:xfrm>
            <a:off x="2469736" y="4557006"/>
            <a:ext cx="3509462" cy="914400"/>
          </a:xfrm>
        </p:spPr>
        <p:txBody>
          <a:bodyPr/>
          <a:lstStyle>
            <a:lvl1pPr algn="ctr">
              <a:defRPr/>
            </a:lvl1pPr>
          </a:lstStyle>
          <a:p>
            <a:pPr lvl="0"/>
            <a:r>
              <a:rPr lang="fr-FR"/>
              <a:t>Nom de la partie</a:t>
            </a:r>
          </a:p>
        </p:txBody>
      </p:sp>
      <p:pic>
        <p:nvPicPr>
          <p:cNvPr id="25" name="Image 24">
            <a:extLst>
              <a:ext uri="{FF2B5EF4-FFF2-40B4-BE49-F238E27FC236}">
                <a16:creationId xmlns:a16="http://schemas.microsoft.com/office/drawing/2014/main" id="{C79ECE77-ADD7-41FD-BA55-0C300E4385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44951" y="5427158"/>
            <a:ext cx="2359031" cy="473004"/>
          </a:xfrm>
          <a:prstGeom prst="rect">
            <a:avLst/>
          </a:prstGeom>
        </p:spPr>
      </p:pic>
      <p:sp>
        <p:nvSpPr>
          <p:cNvPr id="27" name="ZoneTexte 26">
            <a:extLst>
              <a:ext uri="{FF2B5EF4-FFF2-40B4-BE49-F238E27FC236}">
                <a16:creationId xmlns:a16="http://schemas.microsoft.com/office/drawing/2014/main" id="{024582B9-B077-4E51-8D8F-A31F29D9A3DE}"/>
              </a:ext>
            </a:extLst>
          </p:cNvPr>
          <p:cNvSpPr txBox="1"/>
          <p:nvPr userDrawn="1"/>
        </p:nvSpPr>
        <p:spPr>
          <a:xfrm>
            <a:off x="3712827" y="5776257"/>
            <a:ext cx="378630" cy="369332"/>
          </a:xfrm>
          <a:prstGeom prst="rect">
            <a:avLst/>
          </a:prstGeom>
          <a:noFill/>
        </p:spPr>
        <p:txBody>
          <a:bodyPr wrap="none" rtlCol="0">
            <a:spAutoFit/>
          </a:bodyPr>
          <a:lstStyle/>
          <a:p>
            <a:r>
              <a:rPr lang="fr-FR">
                <a:latin typeface="+mj-lt"/>
              </a:rPr>
              <a:t>p.</a:t>
            </a:r>
          </a:p>
        </p:txBody>
      </p:sp>
      <p:sp>
        <p:nvSpPr>
          <p:cNvPr id="29" name="Espace réservé du texte 29">
            <a:extLst>
              <a:ext uri="{FF2B5EF4-FFF2-40B4-BE49-F238E27FC236}">
                <a16:creationId xmlns:a16="http://schemas.microsoft.com/office/drawing/2014/main" id="{FDD45935-D284-45AE-B666-1DDBA57499C0}"/>
              </a:ext>
            </a:extLst>
          </p:cNvPr>
          <p:cNvSpPr>
            <a:spLocks noGrp="1"/>
          </p:cNvSpPr>
          <p:nvPr>
            <p:ph type="body" sz="quarter" idx="43" hasCustomPrompt="1"/>
          </p:nvPr>
        </p:nvSpPr>
        <p:spPr>
          <a:xfrm>
            <a:off x="6212803" y="4557006"/>
            <a:ext cx="3509462" cy="914400"/>
          </a:xfrm>
        </p:spPr>
        <p:txBody>
          <a:bodyPr/>
          <a:lstStyle>
            <a:lvl1pPr algn="ctr">
              <a:defRPr/>
            </a:lvl1pPr>
          </a:lstStyle>
          <a:p>
            <a:pPr lvl="0"/>
            <a:r>
              <a:rPr lang="fr-FR"/>
              <a:t>Nom de la partie</a:t>
            </a:r>
          </a:p>
        </p:txBody>
      </p:sp>
      <p:pic>
        <p:nvPicPr>
          <p:cNvPr id="34" name="Image 33">
            <a:extLst>
              <a:ext uri="{FF2B5EF4-FFF2-40B4-BE49-F238E27FC236}">
                <a16:creationId xmlns:a16="http://schemas.microsoft.com/office/drawing/2014/main" id="{18B9FACE-8654-4A00-9A35-C561915A1F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8018" y="5427158"/>
            <a:ext cx="2359031" cy="473004"/>
          </a:xfrm>
          <a:prstGeom prst="rect">
            <a:avLst/>
          </a:prstGeom>
        </p:spPr>
      </p:pic>
      <p:sp>
        <p:nvSpPr>
          <p:cNvPr id="41" name="ZoneTexte 40">
            <a:extLst>
              <a:ext uri="{FF2B5EF4-FFF2-40B4-BE49-F238E27FC236}">
                <a16:creationId xmlns:a16="http://schemas.microsoft.com/office/drawing/2014/main" id="{A997CA1B-ED03-4871-8B05-FAE5BA8EF7A8}"/>
              </a:ext>
            </a:extLst>
          </p:cNvPr>
          <p:cNvSpPr txBox="1"/>
          <p:nvPr userDrawn="1"/>
        </p:nvSpPr>
        <p:spPr>
          <a:xfrm>
            <a:off x="7455894" y="5776257"/>
            <a:ext cx="378630" cy="369332"/>
          </a:xfrm>
          <a:prstGeom prst="rect">
            <a:avLst/>
          </a:prstGeom>
          <a:noFill/>
        </p:spPr>
        <p:txBody>
          <a:bodyPr wrap="none" rtlCol="0">
            <a:spAutoFit/>
          </a:bodyPr>
          <a:lstStyle/>
          <a:p>
            <a:r>
              <a:rPr lang="fr-FR">
                <a:latin typeface="+mj-lt"/>
              </a:rPr>
              <a:t>p.</a:t>
            </a:r>
          </a:p>
        </p:txBody>
      </p:sp>
      <p:sp>
        <p:nvSpPr>
          <p:cNvPr id="42" name="Espace réservé du texte 3">
            <a:extLst>
              <a:ext uri="{FF2B5EF4-FFF2-40B4-BE49-F238E27FC236}">
                <a16:creationId xmlns:a16="http://schemas.microsoft.com/office/drawing/2014/main" id="{29299EFB-1AED-4273-89CA-E1D29DF0BCBC}"/>
              </a:ext>
            </a:extLst>
          </p:cNvPr>
          <p:cNvSpPr>
            <a:spLocks noGrp="1"/>
          </p:cNvSpPr>
          <p:nvPr>
            <p:ph type="body" sz="quarter" idx="58" hasCustomPrompt="1"/>
          </p:nvPr>
        </p:nvSpPr>
        <p:spPr>
          <a:xfrm>
            <a:off x="9524481" y="3541206"/>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43" name="Espace réservé du texte 3">
            <a:extLst>
              <a:ext uri="{FF2B5EF4-FFF2-40B4-BE49-F238E27FC236}">
                <a16:creationId xmlns:a16="http://schemas.microsoft.com/office/drawing/2014/main" id="{3291880D-6B68-46E5-AAB4-D24774492E5F}"/>
              </a:ext>
            </a:extLst>
          </p:cNvPr>
          <p:cNvSpPr>
            <a:spLocks noGrp="1"/>
          </p:cNvSpPr>
          <p:nvPr>
            <p:ph type="body" sz="quarter" idx="62" hasCustomPrompt="1"/>
          </p:nvPr>
        </p:nvSpPr>
        <p:spPr>
          <a:xfrm>
            <a:off x="5802348" y="3541206"/>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44" name="Espace réservé du texte 3">
            <a:extLst>
              <a:ext uri="{FF2B5EF4-FFF2-40B4-BE49-F238E27FC236}">
                <a16:creationId xmlns:a16="http://schemas.microsoft.com/office/drawing/2014/main" id="{E1B29782-869A-4A3B-A068-6E384A1AF417}"/>
              </a:ext>
            </a:extLst>
          </p:cNvPr>
          <p:cNvSpPr>
            <a:spLocks noGrp="1"/>
          </p:cNvSpPr>
          <p:nvPr>
            <p:ph type="body" sz="quarter" idx="63" hasCustomPrompt="1"/>
          </p:nvPr>
        </p:nvSpPr>
        <p:spPr>
          <a:xfrm>
            <a:off x="2077838" y="3541206"/>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45" name="Espace réservé du texte 3">
            <a:extLst>
              <a:ext uri="{FF2B5EF4-FFF2-40B4-BE49-F238E27FC236}">
                <a16:creationId xmlns:a16="http://schemas.microsoft.com/office/drawing/2014/main" id="{4ACE2BD5-FF62-4B16-A755-EDB7A5719E18}"/>
              </a:ext>
            </a:extLst>
          </p:cNvPr>
          <p:cNvSpPr>
            <a:spLocks noGrp="1"/>
          </p:cNvSpPr>
          <p:nvPr>
            <p:ph type="body" sz="quarter" idx="64" hasCustomPrompt="1"/>
          </p:nvPr>
        </p:nvSpPr>
        <p:spPr>
          <a:xfrm>
            <a:off x="7672293" y="5866655"/>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46" name="Espace réservé du texte 3">
            <a:extLst>
              <a:ext uri="{FF2B5EF4-FFF2-40B4-BE49-F238E27FC236}">
                <a16:creationId xmlns:a16="http://schemas.microsoft.com/office/drawing/2014/main" id="{B757EDA7-9CDC-4B8D-A35A-5DA86158AF47}"/>
              </a:ext>
            </a:extLst>
          </p:cNvPr>
          <p:cNvSpPr>
            <a:spLocks noGrp="1"/>
          </p:cNvSpPr>
          <p:nvPr>
            <p:ph type="body" sz="quarter" idx="65" hasCustomPrompt="1"/>
          </p:nvPr>
        </p:nvSpPr>
        <p:spPr>
          <a:xfrm>
            <a:off x="3929226" y="5866655"/>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47" name="Espace réservé du texte 3">
            <a:extLst>
              <a:ext uri="{FF2B5EF4-FFF2-40B4-BE49-F238E27FC236}">
                <a16:creationId xmlns:a16="http://schemas.microsoft.com/office/drawing/2014/main" id="{1849CDC8-EC7C-4E42-8863-72EA571190FA}"/>
              </a:ext>
            </a:extLst>
          </p:cNvPr>
          <p:cNvSpPr>
            <a:spLocks noGrp="1"/>
          </p:cNvSpPr>
          <p:nvPr>
            <p:ph type="body" sz="quarter" idx="52" hasCustomPrompt="1"/>
          </p:nvPr>
        </p:nvSpPr>
        <p:spPr>
          <a:xfrm>
            <a:off x="4658816" y="1855740"/>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48" name="Espace réservé du texte 3">
            <a:extLst>
              <a:ext uri="{FF2B5EF4-FFF2-40B4-BE49-F238E27FC236}">
                <a16:creationId xmlns:a16="http://schemas.microsoft.com/office/drawing/2014/main" id="{89B2EFB5-05D2-45A5-B541-4162DDAE2DE9}"/>
              </a:ext>
            </a:extLst>
          </p:cNvPr>
          <p:cNvSpPr>
            <a:spLocks noGrp="1"/>
          </p:cNvSpPr>
          <p:nvPr>
            <p:ph type="body" sz="quarter" idx="53" hasCustomPrompt="1"/>
          </p:nvPr>
        </p:nvSpPr>
        <p:spPr>
          <a:xfrm>
            <a:off x="8383321" y="1855740"/>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49" name="Espace réservé du texte 3">
            <a:extLst>
              <a:ext uri="{FF2B5EF4-FFF2-40B4-BE49-F238E27FC236}">
                <a16:creationId xmlns:a16="http://schemas.microsoft.com/office/drawing/2014/main" id="{20796934-5FF6-4E68-A8D4-A880411CE23F}"/>
              </a:ext>
            </a:extLst>
          </p:cNvPr>
          <p:cNvSpPr>
            <a:spLocks noGrp="1"/>
          </p:cNvSpPr>
          <p:nvPr>
            <p:ph type="body" sz="quarter" idx="54" hasCustomPrompt="1"/>
          </p:nvPr>
        </p:nvSpPr>
        <p:spPr>
          <a:xfrm>
            <a:off x="935880" y="1855740"/>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0" name="Espace réservé du texte 3">
            <a:extLst>
              <a:ext uri="{FF2B5EF4-FFF2-40B4-BE49-F238E27FC236}">
                <a16:creationId xmlns:a16="http://schemas.microsoft.com/office/drawing/2014/main" id="{C3E2837B-13BF-4327-9B11-11F5F2821DAE}"/>
              </a:ext>
            </a:extLst>
          </p:cNvPr>
          <p:cNvSpPr>
            <a:spLocks noGrp="1"/>
          </p:cNvSpPr>
          <p:nvPr>
            <p:ph type="body" sz="quarter" idx="66" hasCustomPrompt="1"/>
          </p:nvPr>
        </p:nvSpPr>
        <p:spPr>
          <a:xfrm>
            <a:off x="6530348" y="4184464"/>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1" name="Espace réservé du texte 3">
            <a:extLst>
              <a:ext uri="{FF2B5EF4-FFF2-40B4-BE49-F238E27FC236}">
                <a16:creationId xmlns:a16="http://schemas.microsoft.com/office/drawing/2014/main" id="{64206929-C59B-4E00-8579-310AB62C424F}"/>
              </a:ext>
            </a:extLst>
          </p:cNvPr>
          <p:cNvSpPr>
            <a:spLocks noGrp="1"/>
          </p:cNvSpPr>
          <p:nvPr>
            <p:ph type="body" sz="quarter" idx="67" hasCustomPrompt="1"/>
          </p:nvPr>
        </p:nvSpPr>
        <p:spPr>
          <a:xfrm>
            <a:off x="2788066" y="4184464"/>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Tree>
    <p:extLst>
      <p:ext uri="{BB962C8B-B14F-4D97-AF65-F5344CB8AC3E}">
        <p14:creationId xmlns:p14="http://schemas.microsoft.com/office/powerpoint/2010/main" val="212437595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mmaire 6 partie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5AEACD7A-B4CD-4F65-8350-2AB0B84BCEEC}" type="datetime1">
              <a:rPr lang="fr-FR" smtClean="0"/>
              <a:t>20/05/2022</a:t>
            </a:fld>
            <a:endParaRPr lang="fr-FR"/>
          </a:p>
        </p:txBody>
      </p:sp>
      <p:sp>
        <p:nvSpPr>
          <p:cNvPr id="2" name="ZoneTexte 1">
            <a:extLst>
              <a:ext uri="{FF2B5EF4-FFF2-40B4-BE49-F238E27FC236}">
                <a16:creationId xmlns:a16="http://schemas.microsoft.com/office/drawing/2014/main" id="{04082D62-511A-4BA2-B90D-33D7A914D7EC}"/>
              </a:ext>
            </a:extLst>
          </p:cNvPr>
          <p:cNvSpPr txBox="1"/>
          <p:nvPr userDrawn="1"/>
        </p:nvSpPr>
        <p:spPr>
          <a:xfrm>
            <a:off x="5302353" y="545043"/>
            <a:ext cx="1587294" cy="461665"/>
          </a:xfrm>
          <a:prstGeom prst="rect">
            <a:avLst/>
          </a:prstGeom>
          <a:noFill/>
        </p:spPr>
        <p:txBody>
          <a:bodyPr wrap="none" rtlCol="0">
            <a:spAutoFit/>
          </a:bodyPr>
          <a:lstStyle/>
          <a:p>
            <a:r>
              <a:rPr lang="fr-FR" sz="2400">
                <a:solidFill>
                  <a:schemeClr val="accent1"/>
                </a:solidFill>
                <a:latin typeface="+mj-lt"/>
              </a:rPr>
              <a:t>Sommaire</a:t>
            </a:r>
          </a:p>
        </p:txBody>
      </p:sp>
      <p:sp>
        <p:nvSpPr>
          <p:cNvPr id="30" name="Espace réservé du texte 29">
            <a:extLst>
              <a:ext uri="{FF2B5EF4-FFF2-40B4-BE49-F238E27FC236}">
                <a16:creationId xmlns:a16="http://schemas.microsoft.com/office/drawing/2014/main" id="{FBCE4A06-2EA8-460B-91F3-DE52D0268EA6}"/>
              </a:ext>
            </a:extLst>
          </p:cNvPr>
          <p:cNvSpPr>
            <a:spLocks noGrp="1"/>
          </p:cNvSpPr>
          <p:nvPr>
            <p:ph type="body" sz="quarter" idx="31" hasCustomPrompt="1"/>
          </p:nvPr>
        </p:nvSpPr>
        <p:spPr>
          <a:xfrm>
            <a:off x="616764" y="2230767"/>
            <a:ext cx="3509462" cy="914400"/>
          </a:xfrm>
        </p:spPr>
        <p:txBody>
          <a:bodyPr/>
          <a:lstStyle>
            <a:lvl1pPr algn="ctr">
              <a:defRPr/>
            </a:lvl1pPr>
          </a:lstStyle>
          <a:p>
            <a:pPr lvl="0"/>
            <a:r>
              <a:rPr lang="fr-FR"/>
              <a:t>Nom de la partie</a:t>
            </a:r>
          </a:p>
        </p:txBody>
      </p:sp>
      <p:pic>
        <p:nvPicPr>
          <p:cNvPr id="32" name="Image 31">
            <a:extLst>
              <a:ext uri="{FF2B5EF4-FFF2-40B4-BE49-F238E27FC236}">
                <a16:creationId xmlns:a16="http://schemas.microsoft.com/office/drawing/2014/main" id="{FC556175-A278-4916-A89D-077B2C945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1979" y="3100919"/>
            <a:ext cx="2359031" cy="473004"/>
          </a:xfrm>
          <a:prstGeom prst="rect">
            <a:avLst/>
          </a:prstGeom>
        </p:spPr>
      </p:pic>
      <p:sp>
        <p:nvSpPr>
          <p:cNvPr id="31" name="ZoneTexte 30">
            <a:extLst>
              <a:ext uri="{FF2B5EF4-FFF2-40B4-BE49-F238E27FC236}">
                <a16:creationId xmlns:a16="http://schemas.microsoft.com/office/drawing/2014/main" id="{D9674544-E4F4-4D64-91FE-240974F5B076}"/>
              </a:ext>
            </a:extLst>
          </p:cNvPr>
          <p:cNvSpPr txBox="1"/>
          <p:nvPr userDrawn="1"/>
        </p:nvSpPr>
        <p:spPr>
          <a:xfrm>
            <a:off x="1859855" y="3450018"/>
            <a:ext cx="378630" cy="369332"/>
          </a:xfrm>
          <a:prstGeom prst="rect">
            <a:avLst/>
          </a:prstGeom>
          <a:noFill/>
        </p:spPr>
        <p:txBody>
          <a:bodyPr wrap="none" rtlCol="0">
            <a:spAutoFit/>
          </a:bodyPr>
          <a:lstStyle/>
          <a:p>
            <a:r>
              <a:rPr lang="fr-FR">
                <a:latin typeface="+mj-lt"/>
              </a:rPr>
              <a:t>p.</a:t>
            </a:r>
          </a:p>
        </p:txBody>
      </p:sp>
      <p:sp>
        <p:nvSpPr>
          <p:cNvPr id="36" name="Espace réservé du texte 29">
            <a:extLst>
              <a:ext uri="{FF2B5EF4-FFF2-40B4-BE49-F238E27FC236}">
                <a16:creationId xmlns:a16="http://schemas.microsoft.com/office/drawing/2014/main" id="{9F5F9B49-9656-499B-B6EB-A7A1E895BB0B}"/>
              </a:ext>
            </a:extLst>
          </p:cNvPr>
          <p:cNvSpPr>
            <a:spLocks noGrp="1"/>
          </p:cNvSpPr>
          <p:nvPr>
            <p:ph type="body" sz="quarter" idx="34" hasCustomPrompt="1"/>
          </p:nvPr>
        </p:nvSpPr>
        <p:spPr>
          <a:xfrm>
            <a:off x="8065774" y="2230767"/>
            <a:ext cx="3509462" cy="914400"/>
          </a:xfrm>
        </p:spPr>
        <p:txBody>
          <a:bodyPr/>
          <a:lstStyle>
            <a:lvl1pPr algn="ctr">
              <a:defRPr/>
            </a:lvl1pPr>
          </a:lstStyle>
          <a:p>
            <a:pPr lvl="0"/>
            <a:r>
              <a:rPr lang="fr-FR"/>
              <a:t>Nom de la partie</a:t>
            </a:r>
          </a:p>
        </p:txBody>
      </p:sp>
      <p:pic>
        <p:nvPicPr>
          <p:cNvPr id="37" name="Image 36">
            <a:extLst>
              <a:ext uri="{FF2B5EF4-FFF2-40B4-BE49-F238E27FC236}">
                <a16:creationId xmlns:a16="http://schemas.microsoft.com/office/drawing/2014/main" id="{9752C183-852F-47AC-947D-5A3CE0C14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0989" y="3100919"/>
            <a:ext cx="2359031" cy="473004"/>
          </a:xfrm>
          <a:prstGeom prst="rect">
            <a:avLst/>
          </a:prstGeom>
        </p:spPr>
      </p:pic>
      <p:sp>
        <p:nvSpPr>
          <p:cNvPr id="39" name="ZoneTexte 38">
            <a:extLst>
              <a:ext uri="{FF2B5EF4-FFF2-40B4-BE49-F238E27FC236}">
                <a16:creationId xmlns:a16="http://schemas.microsoft.com/office/drawing/2014/main" id="{09302496-3BF9-40E4-B22A-C34CA83830FB}"/>
              </a:ext>
            </a:extLst>
          </p:cNvPr>
          <p:cNvSpPr txBox="1"/>
          <p:nvPr userDrawn="1"/>
        </p:nvSpPr>
        <p:spPr>
          <a:xfrm>
            <a:off x="9308865" y="3450018"/>
            <a:ext cx="378630" cy="369332"/>
          </a:xfrm>
          <a:prstGeom prst="rect">
            <a:avLst/>
          </a:prstGeom>
          <a:noFill/>
        </p:spPr>
        <p:txBody>
          <a:bodyPr wrap="none" rtlCol="0">
            <a:spAutoFit/>
          </a:bodyPr>
          <a:lstStyle/>
          <a:p>
            <a:r>
              <a:rPr lang="fr-FR">
                <a:latin typeface="+mj-lt"/>
              </a:rPr>
              <a:t>p.</a:t>
            </a:r>
          </a:p>
        </p:txBody>
      </p:sp>
      <p:sp>
        <p:nvSpPr>
          <p:cNvPr id="16" name="Espace réservé du texte 29">
            <a:extLst>
              <a:ext uri="{FF2B5EF4-FFF2-40B4-BE49-F238E27FC236}">
                <a16:creationId xmlns:a16="http://schemas.microsoft.com/office/drawing/2014/main" id="{C9A9DC5B-8DE8-4585-A7BA-AD214A60C46F}"/>
              </a:ext>
            </a:extLst>
          </p:cNvPr>
          <p:cNvSpPr>
            <a:spLocks noGrp="1"/>
          </p:cNvSpPr>
          <p:nvPr>
            <p:ph type="body" sz="quarter" idx="37" hasCustomPrompt="1"/>
          </p:nvPr>
        </p:nvSpPr>
        <p:spPr>
          <a:xfrm>
            <a:off x="4341269" y="2230767"/>
            <a:ext cx="3509462" cy="914400"/>
          </a:xfrm>
        </p:spPr>
        <p:txBody>
          <a:bodyPr/>
          <a:lstStyle>
            <a:lvl1pPr algn="ctr">
              <a:defRPr/>
            </a:lvl1pPr>
          </a:lstStyle>
          <a:p>
            <a:pPr lvl="0"/>
            <a:r>
              <a:rPr lang="fr-FR"/>
              <a:t>Nom de la partie</a:t>
            </a:r>
          </a:p>
        </p:txBody>
      </p:sp>
      <p:pic>
        <p:nvPicPr>
          <p:cNvPr id="17" name="Image 16">
            <a:extLst>
              <a:ext uri="{FF2B5EF4-FFF2-40B4-BE49-F238E27FC236}">
                <a16:creationId xmlns:a16="http://schemas.microsoft.com/office/drawing/2014/main" id="{7014BB7F-08E0-4CB9-A206-80A2E77F82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16484" y="3100919"/>
            <a:ext cx="2359031" cy="473004"/>
          </a:xfrm>
          <a:prstGeom prst="rect">
            <a:avLst/>
          </a:prstGeom>
        </p:spPr>
      </p:pic>
      <p:sp>
        <p:nvSpPr>
          <p:cNvPr id="20" name="ZoneTexte 19">
            <a:extLst>
              <a:ext uri="{FF2B5EF4-FFF2-40B4-BE49-F238E27FC236}">
                <a16:creationId xmlns:a16="http://schemas.microsoft.com/office/drawing/2014/main" id="{BF5BCA60-F61E-4223-A7E8-D66C80172FCE}"/>
              </a:ext>
            </a:extLst>
          </p:cNvPr>
          <p:cNvSpPr txBox="1"/>
          <p:nvPr userDrawn="1"/>
        </p:nvSpPr>
        <p:spPr>
          <a:xfrm>
            <a:off x="5584360" y="3450018"/>
            <a:ext cx="378630" cy="369332"/>
          </a:xfrm>
          <a:prstGeom prst="rect">
            <a:avLst/>
          </a:prstGeom>
          <a:noFill/>
        </p:spPr>
        <p:txBody>
          <a:bodyPr wrap="none" rtlCol="0">
            <a:spAutoFit/>
          </a:bodyPr>
          <a:lstStyle/>
          <a:p>
            <a:r>
              <a:rPr lang="fr-FR">
                <a:latin typeface="+mj-lt"/>
              </a:rPr>
              <a:t>p.</a:t>
            </a:r>
          </a:p>
        </p:txBody>
      </p:sp>
      <p:sp>
        <p:nvSpPr>
          <p:cNvPr id="26" name="Espace réservé du texte 29">
            <a:extLst>
              <a:ext uri="{FF2B5EF4-FFF2-40B4-BE49-F238E27FC236}">
                <a16:creationId xmlns:a16="http://schemas.microsoft.com/office/drawing/2014/main" id="{B24FC65C-DE77-49BF-9609-62386EC9D419}"/>
              </a:ext>
            </a:extLst>
          </p:cNvPr>
          <p:cNvSpPr>
            <a:spLocks noGrp="1"/>
          </p:cNvSpPr>
          <p:nvPr>
            <p:ph type="body" sz="quarter" idx="44" hasCustomPrompt="1"/>
          </p:nvPr>
        </p:nvSpPr>
        <p:spPr>
          <a:xfrm>
            <a:off x="616764" y="4538868"/>
            <a:ext cx="3509462" cy="914400"/>
          </a:xfrm>
        </p:spPr>
        <p:txBody>
          <a:bodyPr/>
          <a:lstStyle>
            <a:lvl1pPr algn="ctr">
              <a:defRPr/>
            </a:lvl1pPr>
          </a:lstStyle>
          <a:p>
            <a:pPr lvl="0"/>
            <a:r>
              <a:rPr lang="fr-FR"/>
              <a:t>Nom de la partie</a:t>
            </a:r>
          </a:p>
        </p:txBody>
      </p:sp>
      <p:pic>
        <p:nvPicPr>
          <p:cNvPr id="27" name="Image 26">
            <a:extLst>
              <a:ext uri="{FF2B5EF4-FFF2-40B4-BE49-F238E27FC236}">
                <a16:creationId xmlns:a16="http://schemas.microsoft.com/office/drawing/2014/main" id="{7F2BE2DC-D1E7-4FD3-AB10-37B48AB969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1979" y="5409020"/>
            <a:ext cx="2359031" cy="473004"/>
          </a:xfrm>
          <a:prstGeom prst="rect">
            <a:avLst/>
          </a:prstGeom>
        </p:spPr>
      </p:pic>
      <p:sp>
        <p:nvSpPr>
          <p:cNvPr id="29" name="ZoneTexte 28">
            <a:extLst>
              <a:ext uri="{FF2B5EF4-FFF2-40B4-BE49-F238E27FC236}">
                <a16:creationId xmlns:a16="http://schemas.microsoft.com/office/drawing/2014/main" id="{5250CE9E-ECF6-4333-8FBF-5CFA03BF5FDE}"/>
              </a:ext>
            </a:extLst>
          </p:cNvPr>
          <p:cNvSpPr txBox="1"/>
          <p:nvPr userDrawn="1"/>
        </p:nvSpPr>
        <p:spPr>
          <a:xfrm>
            <a:off x="1859855" y="5758119"/>
            <a:ext cx="378630" cy="369332"/>
          </a:xfrm>
          <a:prstGeom prst="rect">
            <a:avLst/>
          </a:prstGeom>
          <a:noFill/>
        </p:spPr>
        <p:txBody>
          <a:bodyPr wrap="none" rtlCol="0">
            <a:spAutoFit/>
          </a:bodyPr>
          <a:lstStyle/>
          <a:p>
            <a:r>
              <a:rPr lang="fr-FR">
                <a:latin typeface="+mj-lt"/>
              </a:rPr>
              <a:t>p.</a:t>
            </a:r>
          </a:p>
        </p:txBody>
      </p:sp>
      <p:sp>
        <p:nvSpPr>
          <p:cNvPr id="40" name="Espace réservé du texte 29">
            <a:extLst>
              <a:ext uri="{FF2B5EF4-FFF2-40B4-BE49-F238E27FC236}">
                <a16:creationId xmlns:a16="http://schemas.microsoft.com/office/drawing/2014/main" id="{185A2799-165C-48DB-B772-AD16DAFA7821}"/>
              </a:ext>
            </a:extLst>
          </p:cNvPr>
          <p:cNvSpPr>
            <a:spLocks noGrp="1"/>
          </p:cNvSpPr>
          <p:nvPr>
            <p:ph type="body" sz="quarter" idx="47" hasCustomPrompt="1"/>
          </p:nvPr>
        </p:nvSpPr>
        <p:spPr>
          <a:xfrm>
            <a:off x="8065774" y="4538868"/>
            <a:ext cx="3509462" cy="914400"/>
          </a:xfrm>
        </p:spPr>
        <p:txBody>
          <a:bodyPr/>
          <a:lstStyle>
            <a:lvl1pPr algn="ctr">
              <a:defRPr/>
            </a:lvl1pPr>
          </a:lstStyle>
          <a:p>
            <a:pPr lvl="0"/>
            <a:r>
              <a:rPr lang="fr-FR"/>
              <a:t>Nom de la partie</a:t>
            </a:r>
          </a:p>
        </p:txBody>
      </p:sp>
      <p:pic>
        <p:nvPicPr>
          <p:cNvPr id="41" name="Image 40">
            <a:extLst>
              <a:ext uri="{FF2B5EF4-FFF2-40B4-BE49-F238E27FC236}">
                <a16:creationId xmlns:a16="http://schemas.microsoft.com/office/drawing/2014/main" id="{2185242B-3F56-44BA-80F5-D3C3EEC0BA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0989" y="5409020"/>
            <a:ext cx="2359031" cy="473004"/>
          </a:xfrm>
          <a:prstGeom prst="rect">
            <a:avLst/>
          </a:prstGeom>
        </p:spPr>
      </p:pic>
      <p:sp>
        <p:nvSpPr>
          <p:cNvPr id="43" name="ZoneTexte 42">
            <a:extLst>
              <a:ext uri="{FF2B5EF4-FFF2-40B4-BE49-F238E27FC236}">
                <a16:creationId xmlns:a16="http://schemas.microsoft.com/office/drawing/2014/main" id="{DADFCCF7-5FC6-483B-8C29-6867BC0CE26B}"/>
              </a:ext>
            </a:extLst>
          </p:cNvPr>
          <p:cNvSpPr txBox="1"/>
          <p:nvPr userDrawn="1"/>
        </p:nvSpPr>
        <p:spPr>
          <a:xfrm>
            <a:off x="9308865" y="5758119"/>
            <a:ext cx="378630" cy="369332"/>
          </a:xfrm>
          <a:prstGeom prst="rect">
            <a:avLst/>
          </a:prstGeom>
          <a:noFill/>
        </p:spPr>
        <p:txBody>
          <a:bodyPr wrap="none" rtlCol="0">
            <a:spAutoFit/>
          </a:bodyPr>
          <a:lstStyle/>
          <a:p>
            <a:r>
              <a:rPr lang="fr-FR">
                <a:latin typeface="+mj-lt"/>
              </a:rPr>
              <a:t>p.</a:t>
            </a:r>
          </a:p>
        </p:txBody>
      </p:sp>
      <p:sp>
        <p:nvSpPr>
          <p:cNvPr id="45" name="Espace réservé du texte 29">
            <a:extLst>
              <a:ext uri="{FF2B5EF4-FFF2-40B4-BE49-F238E27FC236}">
                <a16:creationId xmlns:a16="http://schemas.microsoft.com/office/drawing/2014/main" id="{1B9438E3-46C3-4682-932E-27C04581AB7B}"/>
              </a:ext>
            </a:extLst>
          </p:cNvPr>
          <p:cNvSpPr>
            <a:spLocks noGrp="1"/>
          </p:cNvSpPr>
          <p:nvPr>
            <p:ph type="body" sz="quarter" idx="50" hasCustomPrompt="1"/>
          </p:nvPr>
        </p:nvSpPr>
        <p:spPr>
          <a:xfrm>
            <a:off x="4341269" y="4538868"/>
            <a:ext cx="3509462" cy="914400"/>
          </a:xfrm>
        </p:spPr>
        <p:txBody>
          <a:bodyPr/>
          <a:lstStyle>
            <a:lvl1pPr algn="ctr">
              <a:defRPr/>
            </a:lvl1pPr>
          </a:lstStyle>
          <a:p>
            <a:pPr lvl="0"/>
            <a:r>
              <a:rPr lang="fr-FR"/>
              <a:t>Nom de la partie</a:t>
            </a:r>
          </a:p>
        </p:txBody>
      </p:sp>
      <p:pic>
        <p:nvPicPr>
          <p:cNvPr id="46" name="Image 45">
            <a:extLst>
              <a:ext uri="{FF2B5EF4-FFF2-40B4-BE49-F238E27FC236}">
                <a16:creationId xmlns:a16="http://schemas.microsoft.com/office/drawing/2014/main" id="{970354C5-E75C-4A59-9365-32BC19BE5B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16484" y="5409020"/>
            <a:ext cx="2359031" cy="473004"/>
          </a:xfrm>
          <a:prstGeom prst="rect">
            <a:avLst/>
          </a:prstGeom>
        </p:spPr>
      </p:pic>
      <p:sp>
        <p:nvSpPr>
          <p:cNvPr id="48" name="ZoneTexte 47">
            <a:extLst>
              <a:ext uri="{FF2B5EF4-FFF2-40B4-BE49-F238E27FC236}">
                <a16:creationId xmlns:a16="http://schemas.microsoft.com/office/drawing/2014/main" id="{9000E209-2DFE-4008-B356-BB483CB9FF42}"/>
              </a:ext>
            </a:extLst>
          </p:cNvPr>
          <p:cNvSpPr txBox="1"/>
          <p:nvPr userDrawn="1"/>
        </p:nvSpPr>
        <p:spPr>
          <a:xfrm>
            <a:off x="5584360" y="5758119"/>
            <a:ext cx="378630" cy="369332"/>
          </a:xfrm>
          <a:prstGeom prst="rect">
            <a:avLst/>
          </a:prstGeom>
          <a:noFill/>
        </p:spPr>
        <p:txBody>
          <a:bodyPr wrap="none" rtlCol="0">
            <a:spAutoFit/>
          </a:bodyPr>
          <a:lstStyle/>
          <a:p>
            <a:r>
              <a:rPr lang="fr-FR">
                <a:latin typeface="+mj-lt"/>
              </a:rPr>
              <a:t>p.</a:t>
            </a:r>
          </a:p>
        </p:txBody>
      </p:sp>
      <p:sp>
        <p:nvSpPr>
          <p:cNvPr id="4" name="Espace réservé du texte 3">
            <a:extLst>
              <a:ext uri="{FF2B5EF4-FFF2-40B4-BE49-F238E27FC236}">
                <a16:creationId xmlns:a16="http://schemas.microsoft.com/office/drawing/2014/main" id="{B0559BF0-698B-4FE1-90EC-6CD5C0E88753}"/>
              </a:ext>
            </a:extLst>
          </p:cNvPr>
          <p:cNvSpPr>
            <a:spLocks noGrp="1"/>
          </p:cNvSpPr>
          <p:nvPr>
            <p:ph type="body" sz="quarter" idx="52" hasCustomPrompt="1"/>
          </p:nvPr>
        </p:nvSpPr>
        <p:spPr>
          <a:xfrm>
            <a:off x="4658816" y="1855740"/>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49" name="Espace réservé du texte 3">
            <a:extLst>
              <a:ext uri="{FF2B5EF4-FFF2-40B4-BE49-F238E27FC236}">
                <a16:creationId xmlns:a16="http://schemas.microsoft.com/office/drawing/2014/main" id="{B690A87E-A6D7-4504-8441-14869D2C7CE4}"/>
              </a:ext>
            </a:extLst>
          </p:cNvPr>
          <p:cNvSpPr>
            <a:spLocks noGrp="1"/>
          </p:cNvSpPr>
          <p:nvPr>
            <p:ph type="body" sz="quarter" idx="53" hasCustomPrompt="1"/>
          </p:nvPr>
        </p:nvSpPr>
        <p:spPr>
          <a:xfrm>
            <a:off x="8383321" y="1855740"/>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0" name="Espace réservé du texte 3">
            <a:extLst>
              <a:ext uri="{FF2B5EF4-FFF2-40B4-BE49-F238E27FC236}">
                <a16:creationId xmlns:a16="http://schemas.microsoft.com/office/drawing/2014/main" id="{27F6FA5E-127B-4FF9-97CF-6D2A0CA8B9E2}"/>
              </a:ext>
            </a:extLst>
          </p:cNvPr>
          <p:cNvSpPr>
            <a:spLocks noGrp="1"/>
          </p:cNvSpPr>
          <p:nvPr>
            <p:ph type="body" sz="quarter" idx="54" hasCustomPrompt="1"/>
          </p:nvPr>
        </p:nvSpPr>
        <p:spPr>
          <a:xfrm>
            <a:off x="935880" y="1855740"/>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1" name="Espace réservé du texte 3">
            <a:extLst>
              <a:ext uri="{FF2B5EF4-FFF2-40B4-BE49-F238E27FC236}">
                <a16:creationId xmlns:a16="http://schemas.microsoft.com/office/drawing/2014/main" id="{0F753764-7AAE-4EF5-9DB1-E7BB06D1CC91}"/>
              </a:ext>
            </a:extLst>
          </p:cNvPr>
          <p:cNvSpPr>
            <a:spLocks noGrp="1"/>
          </p:cNvSpPr>
          <p:nvPr>
            <p:ph type="body" sz="quarter" idx="55" hasCustomPrompt="1"/>
          </p:nvPr>
        </p:nvSpPr>
        <p:spPr>
          <a:xfrm>
            <a:off x="4659600" y="4173739"/>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2" name="Espace réservé du texte 3">
            <a:extLst>
              <a:ext uri="{FF2B5EF4-FFF2-40B4-BE49-F238E27FC236}">
                <a16:creationId xmlns:a16="http://schemas.microsoft.com/office/drawing/2014/main" id="{69427134-8B4B-4A37-9DE4-667BF3A1C5B2}"/>
              </a:ext>
            </a:extLst>
          </p:cNvPr>
          <p:cNvSpPr>
            <a:spLocks noGrp="1"/>
          </p:cNvSpPr>
          <p:nvPr>
            <p:ph type="body" sz="quarter" idx="56" hasCustomPrompt="1"/>
          </p:nvPr>
        </p:nvSpPr>
        <p:spPr>
          <a:xfrm>
            <a:off x="8383321" y="4173739"/>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3" name="Espace réservé du texte 3">
            <a:extLst>
              <a:ext uri="{FF2B5EF4-FFF2-40B4-BE49-F238E27FC236}">
                <a16:creationId xmlns:a16="http://schemas.microsoft.com/office/drawing/2014/main" id="{C7FA6967-ED67-4115-87F8-D4337D4D9721}"/>
              </a:ext>
            </a:extLst>
          </p:cNvPr>
          <p:cNvSpPr>
            <a:spLocks noGrp="1"/>
          </p:cNvSpPr>
          <p:nvPr>
            <p:ph type="body" sz="quarter" idx="57" hasCustomPrompt="1"/>
          </p:nvPr>
        </p:nvSpPr>
        <p:spPr>
          <a:xfrm>
            <a:off x="935880" y="4173739"/>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4" name="Espace réservé du texte 3">
            <a:extLst>
              <a:ext uri="{FF2B5EF4-FFF2-40B4-BE49-F238E27FC236}">
                <a16:creationId xmlns:a16="http://schemas.microsoft.com/office/drawing/2014/main" id="{53C7B4E9-14A9-466A-B5B5-DD715319C4EC}"/>
              </a:ext>
            </a:extLst>
          </p:cNvPr>
          <p:cNvSpPr>
            <a:spLocks noGrp="1"/>
          </p:cNvSpPr>
          <p:nvPr>
            <p:ph type="body" sz="quarter" idx="58" hasCustomPrompt="1"/>
          </p:nvPr>
        </p:nvSpPr>
        <p:spPr>
          <a:xfrm>
            <a:off x="9524481" y="3541206"/>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5" name="Espace réservé du texte 3">
            <a:extLst>
              <a:ext uri="{FF2B5EF4-FFF2-40B4-BE49-F238E27FC236}">
                <a16:creationId xmlns:a16="http://schemas.microsoft.com/office/drawing/2014/main" id="{8B5FB979-4CDC-4460-A8D6-9B848CF37553}"/>
              </a:ext>
            </a:extLst>
          </p:cNvPr>
          <p:cNvSpPr>
            <a:spLocks noGrp="1"/>
          </p:cNvSpPr>
          <p:nvPr>
            <p:ph type="body" sz="quarter" idx="59" hasCustomPrompt="1"/>
          </p:nvPr>
        </p:nvSpPr>
        <p:spPr>
          <a:xfrm>
            <a:off x="9524481" y="5842834"/>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6" name="Espace réservé du texte 3">
            <a:extLst>
              <a:ext uri="{FF2B5EF4-FFF2-40B4-BE49-F238E27FC236}">
                <a16:creationId xmlns:a16="http://schemas.microsoft.com/office/drawing/2014/main" id="{38B4751C-FDED-4C9D-A55C-284EB59B7850}"/>
              </a:ext>
            </a:extLst>
          </p:cNvPr>
          <p:cNvSpPr>
            <a:spLocks noGrp="1"/>
          </p:cNvSpPr>
          <p:nvPr>
            <p:ph type="body" sz="quarter" idx="60" hasCustomPrompt="1"/>
          </p:nvPr>
        </p:nvSpPr>
        <p:spPr>
          <a:xfrm>
            <a:off x="5802348" y="5842834"/>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7" name="Espace réservé du texte 3">
            <a:extLst>
              <a:ext uri="{FF2B5EF4-FFF2-40B4-BE49-F238E27FC236}">
                <a16:creationId xmlns:a16="http://schemas.microsoft.com/office/drawing/2014/main" id="{706DA092-9808-44D1-A59C-E5AB4D2DE280}"/>
              </a:ext>
            </a:extLst>
          </p:cNvPr>
          <p:cNvSpPr>
            <a:spLocks noGrp="1"/>
          </p:cNvSpPr>
          <p:nvPr>
            <p:ph type="body" sz="quarter" idx="61" hasCustomPrompt="1"/>
          </p:nvPr>
        </p:nvSpPr>
        <p:spPr>
          <a:xfrm>
            <a:off x="2077838" y="5842834"/>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8" name="Espace réservé du texte 3">
            <a:extLst>
              <a:ext uri="{FF2B5EF4-FFF2-40B4-BE49-F238E27FC236}">
                <a16:creationId xmlns:a16="http://schemas.microsoft.com/office/drawing/2014/main" id="{5195A989-1D88-4AB3-B1C7-F39812A0D6A8}"/>
              </a:ext>
            </a:extLst>
          </p:cNvPr>
          <p:cNvSpPr>
            <a:spLocks noGrp="1"/>
          </p:cNvSpPr>
          <p:nvPr>
            <p:ph type="body" sz="quarter" idx="62" hasCustomPrompt="1"/>
          </p:nvPr>
        </p:nvSpPr>
        <p:spPr>
          <a:xfrm>
            <a:off x="5802348" y="3541206"/>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9" name="Espace réservé du texte 3">
            <a:extLst>
              <a:ext uri="{FF2B5EF4-FFF2-40B4-BE49-F238E27FC236}">
                <a16:creationId xmlns:a16="http://schemas.microsoft.com/office/drawing/2014/main" id="{3CCA0D8D-AE13-4434-B556-7BEF9016C85D}"/>
              </a:ext>
            </a:extLst>
          </p:cNvPr>
          <p:cNvSpPr>
            <a:spLocks noGrp="1"/>
          </p:cNvSpPr>
          <p:nvPr>
            <p:ph type="body" sz="quarter" idx="63" hasCustomPrompt="1"/>
          </p:nvPr>
        </p:nvSpPr>
        <p:spPr>
          <a:xfrm>
            <a:off x="2077838" y="3541206"/>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Tree>
    <p:extLst>
      <p:ext uri="{BB962C8B-B14F-4D97-AF65-F5344CB8AC3E}">
        <p14:creationId xmlns:p14="http://schemas.microsoft.com/office/powerpoint/2010/main" val="210882125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mmaire 2 parties">
    <p:spTree>
      <p:nvGrpSpPr>
        <p:cNvPr id="1" name=""/>
        <p:cNvGrpSpPr/>
        <p:nvPr/>
      </p:nvGrpSpPr>
      <p:grpSpPr>
        <a:xfrm>
          <a:off x="0" y="0"/>
          <a:ext cx="0" cy="0"/>
          <a:chOff x="0" y="0"/>
          <a:chExt cx="0" cy="0"/>
        </a:xfrm>
      </p:grpSpPr>
      <p:sp>
        <p:nvSpPr>
          <p:cNvPr id="18" name="Espace réservé du numéro de diapositive 5">
            <a:extLst>
              <a:ext uri="{FF2B5EF4-FFF2-40B4-BE49-F238E27FC236}">
                <a16:creationId xmlns:a16="http://schemas.microsoft.com/office/drawing/2014/main" id="{28D1308F-5AB3-4092-91D0-0DC59ADC3719}"/>
              </a:ext>
            </a:extLst>
          </p:cNvPr>
          <p:cNvSpPr>
            <a:spLocks noGrp="1"/>
          </p:cNvSpPr>
          <p:nvPr>
            <p:ph type="sldNum" sz="quarter" idx="4"/>
          </p:nvPr>
        </p:nvSpPr>
        <p:spPr>
          <a:xfrm>
            <a:off x="92328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sp>
        <p:nvSpPr>
          <p:cNvPr id="23" name="Espace réservé de la date 3">
            <a:extLst>
              <a:ext uri="{FF2B5EF4-FFF2-40B4-BE49-F238E27FC236}">
                <a16:creationId xmlns:a16="http://schemas.microsoft.com/office/drawing/2014/main" id="{29FA8D36-B856-46A1-99BE-CDB8A6C38091}"/>
              </a:ext>
            </a:extLst>
          </p:cNvPr>
          <p:cNvSpPr>
            <a:spLocks noGrp="1"/>
          </p:cNvSpPr>
          <p:nvPr>
            <p:ph type="dt" sz="half" idx="2"/>
          </p:nvPr>
        </p:nvSpPr>
        <p:spPr>
          <a:xfrm>
            <a:off x="2160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207B98B3-04BF-4CD3-84B3-7C2D32A26199}" type="datetime1">
              <a:rPr lang="fr-FR" smtClean="0"/>
              <a:t>20/05/2022</a:t>
            </a:fld>
            <a:endParaRPr lang="fr-FR"/>
          </a:p>
        </p:txBody>
      </p:sp>
      <p:sp>
        <p:nvSpPr>
          <p:cNvPr id="2" name="ZoneTexte 1">
            <a:extLst>
              <a:ext uri="{FF2B5EF4-FFF2-40B4-BE49-F238E27FC236}">
                <a16:creationId xmlns:a16="http://schemas.microsoft.com/office/drawing/2014/main" id="{04082D62-511A-4BA2-B90D-33D7A914D7EC}"/>
              </a:ext>
            </a:extLst>
          </p:cNvPr>
          <p:cNvSpPr txBox="1"/>
          <p:nvPr userDrawn="1"/>
        </p:nvSpPr>
        <p:spPr>
          <a:xfrm>
            <a:off x="5302353" y="545043"/>
            <a:ext cx="1587294" cy="461665"/>
          </a:xfrm>
          <a:prstGeom prst="rect">
            <a:avLst/>
          </a:prstGeom>
          <a:noFill/>
        </p:spPr>
        <p:txBody>
          <a:bodyPr wrap="none" rtlCol="0">
            <a:spAutoFit/>
          </a:bodyPr>
          <a:lstStyle/>
          <a:p>
            <a:r>
              <a:rPr lang="fr-FR" sz="2400">
                <a:solidFill>
                  <a:schemeClr val="accent1"/>
                </a:solidFill>
                <a:latin typeface="+mj-lt"/>
              </a:rPr>
              <a:t>Sommaire</a:t>
            </a:r>
          </a:p>
        </p:txBody>
      </p:sp>
      <p:sp>
        <p:nvSpPr>
          <p:cNvPr id="30" name="Espace réservé du texte 29">
            <a:extLst>
              <a:ext uri="{FF2B5EF4-FFF2-40B4-BE49-F238E27FC236}">
                <a16:creationId xmlns:a16="http://schemas.microsoft.com/office/drawing/2014/main" id="{FBCE4A06-2EA8-460B-91F3-DE52D0268EA6}"/>
              </a:ext>
            </a:extLst>
          </p:cNvPr>
          <p:cNvSpPr>
            <a:spLocks noGrp="1"/>
          </p:cNvSpPr>
          <p:nvPr>
            <p:ph type="body" sz="quarter" idx="31" hasCustomPrompt="1"/>
          </p:nvPr>
        </p:nvSpPr>
        <p:spPr>
          <a:xfrm>
            <a:off x="1523587" y="2971800"/>
            <a:ext cx="3509462" cy="914400"/>
          </a:xfrm>
        </p:spPr>
        <p:txBody>
          <a:bodyPr/>
          <a:lstStyle>
            <a:lvl1pPr algn="ctr">
              <a:defRPr/>
            </a:lvl1pPr>
          </a:lstStyle>
          <a:p>
            <a:pPr lvl="0"/>
            <a:r>
              <a:rPr lang="fr-FR"/>
              <a:t>Nom de la partie</a:t>
            </a:r>
          </a:p>
        </p:txBody>
      </p:sp>
      <p:pic>
        <p:nvPicPr>
          <p:cNvPr id="32" name="Image 31">
            <a:extLst>
              <a:ext uri="{FF2B5EF4-FFF2-40B4-BE49-F238E27FC236}">
                <a16:creationId xmlns:a16="http://schemas.microsoft.com/office/drawing/2014/main" id="{FC556175-A278-4916-A89D-077B2C945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98802" y="3841952"/>
            <a:ext cx="2359031" cy="473004"/>
          </a:xfrm>
          <a:prstGeom prst="rect">
            <a:avLst/>
          </a:prstGeom>
        </p:spPr>
      </p:pic>
      <p:sp>
        <p:nvSpPr>
          <p:cNvPr id="31" name="ZoneTexte 30">
            <a:extLst>
              <a:ext uri="{FF2B5EF4-FFF2-40B4-BE49-F238E27FC236}">
                <a16:creationId xmlns:a16="http://schemas.microsoft.com/office/drawing/2014/main" id="{D9674544-E4F4-4D64-91FE-240974F5B076}"/>
              </a:ext>
            </a:extLst>
          </p:cNvPr>
          <p:cNvSpPr txBox="1"/>
          <p:nvPr userDrawn="1"/>
        </p:nvSpPr>
        <p:spPr>
          <a:xfrm>
            <a:off x="2766678" y="4191051"/>
            <a:ext cx="378630" cy="369332"/>
          </a:xfrm>
          <a:prstGeom prst="rect">
            <a:avLst/>
          </a:prstGeom>
          <a:noFill/>
        </p:spPr>
        <p:txBody>
          <a:bodyPr wrap="none" rtlCol="0">
            <a:spAutoFit/>
          </a:bodyPr>
          <a:lstStyle/>
          <a:p>
            <a:r>
              <a:rPr lang="fr-FR">
                <a:latin typeface="+mj-lt"/>
              </a:rPr>
              <a:t>p.</a:t>
            </a:r>
          </a:p>
        </p:txBody>
      </p:sp>
      <p:sp>
        <p:nvSpPr>
          <p:cNvPr id="36" name="Espace réservé du texte 29">
            <a:extLst>
              <a:ext uri="{FF2B5EF4-FFF2-40B4-BE49-F238E27FC236}">
                <a16:creationId xmlns:a16="http://schemas.microsoft.com/office/drawing/2014/main" id="{9F5F9B49-9656-499B-B6EB-A7A1E895BB0B}"/>
              </a:ext>
            </a:extLst>
          </p:cNvPr>
          <p:cNvSpPr>
            <a:spLocks noGrp="1"/>
          </p:cNvSpPr>
          <p:nvPr>
            <p:ph type="body" sz="quarter" idx="34" hasCustomPrompt="1"/>
          </p:nvPr>
        </p:nvSpPr>
        <p:spPr>
          <a:xfrm>
            <a:off x="7158953" y="2971800"/>
            <a:ext cx="3509462" cy="914400"/>
          </a:xfrm>
        </p:spPr>
        <p:txBody>
          <a:bodyPr/>
          <a:lstStyle>
            <a:lvl1pPr algn="ctr">
              <a:defRPr/>
            </a:lvl1pPr>
          </a:lstStyle>
          <a:p>
            <a:pPr lvl="0"/>
            <a:r>
              <a:rPr lang="fr-FR"/>
              <a:t>Nom de la partie</a:t>
            </a:r>
          </a:p>
        </p:txBody>
      </p:sp>
      <p:pic>
        <p:nvPicPr>
          <p:cNvPr id="37" name="Image 36">
            <a:extLst>
              <a:ext uri="{FF2B5EF4-FFF2-40B4-BE49-F238E27FC236}">
                <a16:creationId xmlns:a16="http://schemas.microsoft.com/office/drawing/2014/main" id="{9752C183-852F-47AC-947D-5A3CE0C14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34168" y="3841952"/>
            <a:ext cx="2359031" cy="473004"/>
          </a:xfrm>
          <a:prstGeom prst="rect">
            <a:avLst/>
          </a:prstGeom>
        </p:spPr>
      </p:pic>
      <p:sp>
        <p:nvSpPr>
          <p:cNvPr id="39" name="ZoneTexte 38">
            <a:extLst>
              <a:ext uri="{FF2B5EF4-FFF2-40B4-BE49-F238E27FC236}">
                <a16:creationId xmlns:a16="http://schemas.microsoft.com/office/drawing/2014/main" id="{09302496-3BF9-40E4-B22A-C34CA83830FB}"/>
              </a:ext>
            </a:extLst>
          </p:cNvPr>
          <p:cNvSpPr txBox="1"/>
          <p:nvPr userDrawn="1"/>
        </p:nvSpPr>
        <p:spPr>
          <a:xfrm>
            <a:off x="8402044" y="4191051"/>
            <a:ext cx="378630" cy="369332"/>
          </a:xfrm>
          <a:prstGeom prst="rect">
            <a:avLst/>
          </a:prstGeom>
          <a:noFill/>
        </p:spPr>
        <p:txBody>
          <a:bodyPr wrap="none" rtlCol="0">
            <a:spAutoFit/>
          </a:bodyPr>
          <a:lstStyle/>
          <a:p>
            <a:r>
              <a:rPr lang="fr-FR">
                <a:latin typeface="+mj-lt"/>
              </a:rPr>
              <a:t>p.</a:t>
            </a:r>
          </a:p>
        </p:txBody>
      </p:sp>
      <p:sp>
        <p:nvSpPr>
          <p:cNvPr id="51" name="Espace réservé du texte 3">
            <a:extLst>
              <a:ext uri="{FF2B5EF4-FFF2-40B4-BE49-F238E27FC236}">
                <a16:creationId xmlns:a16="http://schemas.microsoft.com/office/drawing/2014/main" id="{8B9361FB-00AB-454D-BC47-A77BAE34909E}"/>
              </a:ext>
            </a:extLst>
          </p:cNvPr>
          <p:cNvSpPr>
            <a:spLocks noGrp="1"/>
          </p:cNvSpPr>
          <p:nvPr>
            <p:ph type="body" sz="quarter" idx="71" hasCustomPrompt="1"/>
          </p:nvPr>
        </p:nvSpPr>
        <p:spPr>
          <a:xfrm>
            <a:off x="2983209" y="4282308"/>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2" name="Espace réservé du texte 3">
            <a:extLst>
              <a:ext uri="{FF2B5EF4-FFF2-40B4-BE49-F238E27FC236}">
                <a16:creationId xmlns:a16="http://schemas.microsoft.com/office/drawing/2014/main" id="{67EF17FF-EB7B-4972-A29F-D76309F008C0}"/>
              </a:ext>
            </a:extLst>
          </p:cNvPr>
          <p:cNvSpPr>
            <a:spLocks noGrp="1"/>
          </p:cNvSpPr>
          <p:nvPr>
            <p:ph type="body" sz="quarter" idx="72" hasCustomPrompt="1"/>
          </p:nvPr>
        </p:nvSpPr>
        <p:spPr>
          <a:xfrm>
            <a:off x="1841132" y="2611399"/>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3" name="Espace réservé du texte 3">
            <a:extLst>
              <a:ext uri="{FF2B5EF4-FFF2-40B4-BE49-F238E27FC236}">
                <a16:creationId xmlns:a16="http://schemas.microsoft.com/office/drawing/2014/main" id="{EE3A4220-FFB5-4B4C-B1BA-AB4112F8CDB5}"/>
              </a:ext>
            </a:extLst>
          </p:cNvPr>
          <p:cNvSpPr>
            <a:spLocks noGrp="1"/>
          </p:cNvSpPr>
          <p:nvPr>
            <p:ph type="body" sz="quarter" idx="73" hasCustomPrompt="1"/>
          </p:nvPr>
        </p:nvSpPr>
        <p:spPr>
          <a:xfrm>
            <a:off x="8618311" y="4282308"/>
            <a:ext cx="59048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
        <p:nvSpPr>
          <p:cNvPr id="54" name="Espace réservé du texte 3">
            <a:extLst>
              <a:ext uri="{FF2B5EF4-FFF2-40B4-BE49-F238E27FC236}">
                <a16:creationId xmlns:a16="http://schemas.microsoft.com/office/drawing/2014/main" id="{318A8CDE-6DE7-4A26-96C5-2AFF24E395CB}"/>
              </a:ext>
            </a:extLst>
          </p:cNvPr>
          <p:cNvSpPr>
            <a:spLocks noGrp="1"/>
          </p:cNvSpPr>
          <p:nvPr>
            <p:ph type="body" sz="quarter" idx="74" hasCustomPrompt="1"/>
          </p:nvPr>
        </p:nvSpPr>
        <p:spPr>
          <a:xfrm>
            <a:off x="7476234" y="2611399"/>
            <a:ext cx="2872800" cy="259200"/>
          </a:xfrm>
        </p:spPr>
        <p:txBody>
          <a:bodyPr anchor="ctr">
            <a:noAutofit/>
          </a:bodyPr>
          <a:lstStyle>
            <a:lvl1pPr marL="0" indent="0" algn="ctr">
              <a:buFont typeface="Arial" panose="020B0604020202020204" pitchFamily="34" charset="0"/>
              <a:buNone/>
              <a:defRPr sz="1800"/>
            </a:lvl1pPr>
            <a:lvl2pPr marL="0" indent="0" algn="ctr">
              <a:buFont typeface="Arial" panose="020B0604020202020204" pitchFamily="34" charset="0"/>
              <a:buNone/>
              <a:defRPr sz="1800"/>
            </a:lvl2pPr>
            <a:lvl3pPr marL="0" indent="0" algn="ctr">
              <a:buFont typeface="Arial" panose="020B0604020202020204" pitchFamily="34" charset="0"/>
              <a:buNone/>
              <a:defRPr sz="1800"/>
            </a:lvl3pPr>
            <a:lvl4pPr marL="0" indent="0" algn="ctr">
              <a:buFont typeface="Arial" panose="020B0604020202020204" pitchFamily="34" charset="0"/>
              <a:buNone/>
              <a:defRPr sz="1800"/>
            </a:lvl4pPr>
            <a:lvl5pPr marL="0" indent="0" algn="ctr">
              <a:buNone/>
              <a:defRPr sz="1800"/>
            </a:lvl5pPr>
          </a:lstStyle>
          <a:p>
            <a:pPr lvl="0"/>
            <a:r>
              <a:rPr lang="fr-FR"/>
              <a:t>#</a:t>
            </a:r>
          </a:p>
        </p:txBody>
      </p:sp>
    </p:spTree>
    <p:extLst>
      <p:ext uri="{BB962C8B-B14F-4D97-AF65-F5344CB8AC3E}">
        <p14:creationId xmlns:p14="http://schemas.microsoft.com/office/powerpoint/2010/main" val="66742898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14" name="Graphique 13">
            <a:extLst>
              <a:ext uri="{FF2B5EF4-FFF2-40B4-BE49-F238E27FC236}">
                <a16:creationId xmlns:a16="http://schemas.microsoft.com/office/drawing/2014/main" id="{5ABF9AA9-B850-4C77-A0C6-0403E09774B1}"/>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4344985" y="-6440208"/>
            <a:ext cx="20959864" cy="20152434"/>
          </a:xfrm>
          <a:prstGeom prst="rect">
            <a:avLst/>
          </a:prstGeom>
        </p:spPr>
      </p:pic>
      <p:sp>
        <p:nvSpPr>
          <p:cNvPr id="15" name="Rectangle 14">
            <a:extLst>
              <a:ext uri="{FF2B5EF4-FFF2-40B4-BE49-F238E27FC236}">
                <a16:creationId xmlns:a16="http://schemas.microsoft.com/office/drawing/2014/main" id="{036D5990-149B-4764-B431-25C2F6C755C3}"/>
              </a:ext>
            </a:extLst>
          </p:cNvPr>
          <p:cNvSpPr/>
          <p:nvPr userDrawn="1"/>
        </p:nvSpPr>
        <p:spPr>
          <a:xfrm>
            <a:off x="216000" y="211668"/>
            <a:ext cx="11760000" cy="6434664"/>
          </a:xfrm>
          <a:prstGeom prst="rect">
            <a:avLst/>
          </a:prstGeom>
          <a:solidFill>
            <a:schemeClr val="bg1"/>
          </a:solidFill>
          <a:ln w="9525">
            <a:solidFill>
              <a:srgbClr val="A68B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0">
            <a:extLst>
              <a:ext uri="{FF2B5EF4-FFF2-40B4-BE49-F238E27FC236}">
                <a16:creationId xmlns:a16="http://schemas.microsoft.com/office/drawing/2014/main" id="{88B10F08-0DC4-47AC-946F-E3BFE31243A9}"/>
              </a:ext>
            </a:extLst>
          </p:cNvPr>
          <p:cNvSpPr>
            <a:spLocks noGrp="1"/>
          </p:cNvSpPr>
          <p:nvPr>
            <p:ph type="body" sz="quarter" idx="10" hasCustomPrompt="1"/>
          </p:nvPr>
        </p:nvSpPr>
        <p:spPr>
          <a:xfrm>
            <a:off x="3959542" y="409289"/>
            <a:ext cx="4272916" cy="5451475"/>
          </a:xfrm>
        </p:spPr>
        <p:txBody>
          <a:bodyPr wrap="square" bIns="0">
            <a:noAutofit/>
          </a:bodyPr>
          <a:lstStyle>
            <a:lvl1pPr algn="ctr">
              <a:defRPr sz="40000">
                <a:solidFill>
                  <a:schemeClr val="accent1">
                    <a:alpha val="30000"/>
                  </a:schemeClr>
                </a:solidFill>
              </a:defRPr>
            </a:lvl1pPr>
          </a:lstStyle>
          <a:p>
            <a:pPr lvl="0"/>
            <a:r>
              <a:rPr lang="fr-FR"/>
              <a:t>#</a:t>
            </a:r>
          </a:p>
        </p:txBody>
      </p:sp>
      <p:sp>
        <p:nvSpPr>
          <p:cNvPr id="13" name="Espace réservé du texte 12">
            <a:extLst>
              <a:ext uri="{FF2B5EF4-FFF2-40B4-BE49-F238E27FC236}">
                <a16:creationId xmlns:a16="http://schemas.microsoft.com/office/drawing/2014/main" id="{BFDDED56-6434-4177-AE73-021ACDBF4DC4}"/>
              </a:ext>
            </a:extLst>
          </p:cNvPr>
          <p:cNvSpPr>
            <a:spLocks noGrp="1"/>
          </p:cNvSpPr>
          <p:nvPr>
            <p:ph type="body" sz="quarter" idx="11" hasCustomPrompt="1"/>
          </p:nvPr>
        </p:nvSpPr>
        <p:spPr>
          <a:xfrm>
            <a:off x="2542381" y="2339014"/>
            <a:ext cx="7107238" cy="2105986"/>
          </a:xfrm>
        </p:spPr>
        <p:txBody>
          <a:bodyPr bIns="0" anchor="ctr" anchorCtr="0">
            <a:normAutofit/>
          </a:bodyPr>
          <a:lstStyle>
            <a:lvl1pPr algn="ctr">
              <a:defRPr sz="6600"/>
            </a:lvl1pPr>
          </a:lstStyle>
          <a:p>
            <a:pPr lvl="0"/>
            <a:r>
              <a:rPr lang="fr-FR"/>
              <a:t>Titre</a:t>
            </a:r>
          </a:p>
          <a:p>
            <a:pPr lvl="0"/>
            <a:r>
              <a:rPr lang="fr-FR"/>
              <a:t>intercalaire</a:t>
            </a:r>
          </a:p>
        </p:txBody>
      </p:sp>
      <p:sp>
        <p:nvSpPr>
          <p:cNvPr id="17" name="Espace réservé du texte 16">
            <a:extLst>
              <a:ext uri="{FF2B5EF4-FFF2-40B4-BE49-F238E27FC236}">
                <a16:creationId xmlns:a16="http://schemas.microsoft.com/office/drawing/2014/main" id="{FA303689-EAD2-4664-9B6D-CC3995AF9970}"/>
              </a:ext>
            </a:extLst>
          </p:cNvPr>
          <p:cNvSpPr>
            <a:spLocks noGrp="1"/>
          </p:cNvSpPr>
          <p:nvPr>
            <p:ph type="body" sz="quarter" idx="12" hasCustomPrompt="1"/>
          </p:nvPr>
        </p:nvSpPr>
        <p:spPr>
          <a:xfrm>
            <a:off x="4874419" y="325945"/>
            <a:ext cx="2443162" cy="166688"/>
          </a:xfrm>
        </p:spPr>
        <p:txBody>
          <a:bodyPr anchor="ctr" anchorCtr="0">
            <a:noAutofit/>
          </a:bodyPr>
          <a:lstStyle>
            <a:lvl1pPr algn="ctr">
              <a:defRPr sz="1000">
                <a:latin typeface="+mn-lt"/>
              </a:defRPr>
            </a:lvl1pPr>
          </a:lstStyle>
          <a:p>
            <a:pPr lvl="0"/>
            <a:r>
              <a:rPr lang="fr-FR"/>
              <a:t>Titre de la présentation</a:t>
            </a:r>
          </a:p>
        </p:txBody>
      </p:sp>
      <p:sp>
        <p:nvSpPr>
          <p:cNvPr id="18" name="Espace réservé du texte 16">
            <a:extLst>
              <a:ext uri="{FF2B5EF4-FFF2-40B4-BE49-F238E27FC236}">
                <a16:creationId xmlns:a16="http://schemas.microsoft.com/office/drawing/2014/main" id="{C2C42C35-2203-453E-8846-A139565C6A90}"/>
              </a:ext>
            </a:extLst>
          </p:cNvPr>
          <p:cNvSpPr>
            <a:spLocks noGrp="1"/>
          </p:cNvSpPr>
          <p:nvPr>
            <p:ph type="body" sz="quarter" idx="13" hasCustomPrompt="1"/>
          </p:nvPr>
        </p:nvSpPr>
        <p:spPr>
          <a:xfrm>
            <a:off x="4874419" y="6448711"/>
            <a:ext cx="2443162" cy="166688"/>
          </a:xfrm>
        </p:spPr>
        <p:txBody>
          <a:bodyPr anchor="ctr" anchorCtr="0">
            <a:noAutofit/>
          </a:bodyPr>
          <a:lstStyle>
            <a:lvl1pPr algn="ctr">
              <a:defRPr sz="1000">
                <a:latin typeface="+mn-lt"/>
              </a:defRPr>
            </a:lvl1pPr>
          </a:lstStyle>
          <a:p>
            <a:pPr lvl="0"/>
            <a:r>
              <a:rPr lang="fr-FR"/>
              <a:t>Date</a:t>
            </a:r>
          </a:p>
        </p:txBody>
      </p:sp>
    </p:spTree>
    <p:extLst>
      <p:ext uri="{BB962C8B-B14F-4D97-AF65-F5344CB8AC3E}">
        <p14:creationId xmlns:p14="http://schemas.microsoft.com/office/powerpoint/2010/main" val="2288100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9DF027D0-67BB-49C6-A2CB-8F38BDC62966}"/>
              </a:ext>
            </a:extLst>
          </p:cNvPr>
          <p:cNvPicPr>
            <a:picLocks noChangeAspect="1"/>
          </p:cNvPicPr>
          <p:nvPr userDrawn="1"/>
        </p:nvPicPr>
        <p:blipFill>
          <a:blip r:embed="rId38" cstate="print">
            <a:extLst>
              <a:ext uri="{96DAC541-7B7A-43D3-8B79-37D633B846F1}">
                <asvg:svgBlip xmlns:asvg="http://schemas.microsoft.com/office/drawing/2016/SVG/main" r:embed="rId39"/>
              </a:ext>
            </a:extLst>
          </a:blip>
          <a:stretch>
            <a:fillRect/>
          </a:stretch>
        </p:blipFill>
        <p:spPr>
          <a:xfrm>
            <a:off x="-4344985" y="-6440208"/>
            <a:ext cx="20959864" cy="20152434"/>
          </a:xfrm>
          <a:prstGeom prst="rect">
            <a:avLst/>
          </a:prstGeom>
        </p:spPr>
      </p:pic>
      <p:sp>
        <p:nvSpPr>
          <p:cNvPr id="10" name="Rectangle 9">
            <a:extLst>
              <a:ext uri="{FF2B5EF4-FFF2-40B4-BE49-F238E27FC236}">
                <a16:creationId xmlns:a16="http://schemas.microsoft.com/office/drawing/2014/main" id="{A75D773B-9A18-4DB5-AFA3-FD3E77BCE9D7}"/>
              </a:ext>
            </a:extLst>
          </p:cNvPr>
          <p:cNvSpPr/>
          <p:nvPr userDrawn="1"/>
        </p:nvSpPr>
        <p:spPr>
          <a:xfrm>
            <a:off x="216000" y="211668"/>
            <a:ext cx="11760000" cy="6434664"/>
          </a:xfrm>
          <a:prstGeom prst="rect">
            <a:avLst/>
          </a:prstGeom>
          <a:solidFill>
            <a:schemeClr val="bg1"/>
          </a:solidFill>
          <a:ln w="9525">
            <a:solidFill>
              <a:srgbClr val="A68B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itre 1">
            <a:extLst>
              <a:ext uri="{FF2B5EF4-FFF2-40B4-BE49-F238E27FC236}">
                <a16:creationId xmlns:a16="http://schemas.microsoft.com/office/drawing/2014/main" id="{66963042-96AA-4AC5-BC06-2021F1ABDDFB}"/>
              </a:ext>
            </a:extLst>
          </p:cNvPr>
          <p:cNvSpPr>
            <a:spLocks noGrp="1"/>
          </p:cNvSpPr>
          <p:nvPr>
            <p:ph type="title"/>
          </p:nvPr>
        </p:nvSpPr>
        <p:spPr>
          <a:xfrm>
            <a:off x="838200" y="211669"/>
            <a:ext cx="10515600" cy="116125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25BF0D9-BD47-4AE8-94DE-5C299557540B}"/>
              </a:ext>
            </a:extLst>
          </p:cNvPr>
          <p:cNvSpPr>
            <a:spLocks noGrp="1"/>
          </p:cNvSpPr>
          <p:nvPr>
            <p:ph type="body" idx="1"/>
          </p:nvPr>
        </p:nvSpPr>
        <p:spPr>
          <a:xfrm>
            <a:off x="838200" y="1825625"/>
            <a:ext cx="10515600" cy="4351338"/>
          </a:xfrm>
          <a:prstGeom prst="rect">
            <a:avLst/>
          </a:prstGeom>
        </p:spPr>
        <p:txBody>
          <a:bodyPr vert="horz" lIns="0" tIns="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err="1"/>
              <a:t>egzegzeg</a:t>
            </a:r>
            <a:r>
              <a:rPr lang="fr-FR"/>
              <a:t>	</a:t>
            </a:r>
          </a:p>
          <a:p>
            <a:pPr lvl="6"/>
            <a:r>
              <a:rPr lang="fr-FR" err="1"/>
              <a:t>ergerhbe</a:t>
            </a:r>
            <a:endParaRPr lang="fr-FR"/>
          </a:p>
          <a:p>
            <a:pPr lvl="7"/>
            <a:r>
              <a:rPr lang="fr-FR" err="1"/>
              <a:t>ergerher</a:t>
            </a:r>
            <a:endParaRPr lang="fr-FR"/>
          </a:p>
          <a:p>
            <a:pPr lvl="8"/>
            <a:r>
              <a:rPr lang="fr-FR" err="1"/>
              <a:t>zregerhe</a:t>
            </a:r>
            <a:endParaRPr lang="fr-FR"/>
          </a:p>
          <a:p>
            <a:pPr lvl="8"/>
            <a:r>
              <a:rPr lang="fr-FR" err="1"/>
              <a:t>egzzeg</a:t>
            </a:r>
            <a:endParaRPr lang="fr-FR"/>
          </a:p>
        </p:txBody>
      </p:sp>
      <p:sp>
        <p:nvSpPr>
          <p:cNvPr id="4" name="Espace réservé de la date 3">
            <a:extLst>
              <a:ext uri="{FF2B5EF4-FFF2-40B4-BE49-F238E27FC236}">
                <a16:creationId xmlns:a16="http://schemas.microsoft.com/office/drawing/2014/main" id="{28F2A72A-089A-4238-B26C-02416B4BBF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solidFill>
                <a:latin typeface="Century Gothic" panose="020B0502020202020204" pitchFamily="34" charset="0"/>
              </a:defRPr>
            </a:lvl1pPr>
          </a:lstStyle>
          <a:p>
            <a:fld id="{C3D2C717-6B1A-471E-AF6E-CFFCC40325A1}" type="datetime1">
              <a:rPr lang="fr-FR" smtClean="0"/>
              <a:t>20/05/2022</a:t>
            </a:fld>
            <a:endParaRPr lang="fr-FR"/>
          </a:p>
        </p:txBody>
      </p:sp>
      <p:sp>
        <p:nvSpPr>
          <p:cNvPr id="5" name="Espace réservé du pied de page 4">
            <a:extLst>
              <a:ext uri="{FF2B5EF4-FFF2-40B4-BE49-F238E27FC236}">
                <a16:creationId xmlns:a16="http://schemas.microsoft.com/office/drawing/2014/main" id="{0891D457-68B5-41F5-8F0F-F99FA8D56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MODAL</a:t>
            </a:r>
          </a:p>
        </p:txBody>
      </p:sp>
      <p:sp>
        <p:nvSpPr>
          <p:cNvPr id="6" name="Espace réservé du numéro de diapositive 5">
            <a:extLst>
              <a:ext uri="{FF2B5EF4-FFF2-40B4-BE49-F238E27FC236}">
                <a16:creationId xmlns:a16="http://schemas.microsoft.com/office/drawing/2014/main" id="{78695304-04A7-48F0-9008-E5829A9A91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latin typeface="Century Gothic" panose="020B0502020202020204" pitchFamily="34" charset="0"/>
              </a:defRPr>
            </a:lvl1pPr>
          </a:lstStyle>
          <a:p>
            <a:fld id="{5C099187-7A9C-4FE6-9452-51D4CB057F0C}" type="slidenum">
              <a:rPr lang="fr-FR" smtClean="0"/>
              <a:pPr/>
              <a:t>‹#›</a:t>
            </a:fld>
            <a:endParaRPr lang="fr-FR"/>
          </a:p>
        </p:txBody>
      </p:sp>
      <p:grpSp>
        <p:nvGrpSpPr>
          <p:cNvPr id="11" name="Graphique 1">
            <a:extLst>
              <a:ext uri="{FF2B5EF4-FFF2-40B4-BE49-F238E27FC236}">
                <a16:creationId xmlns:a16="http://schemas.microsoft.com/office/drawing/2014/main" id="{3DC875A8-C38B-4DFE-8A3F-5C9985D1B7DB}"/>
              </a:ext>
            </a:extLst>
          </p:cNvPr>
          <p:cNvGrpSpPr/>
          <p:nvPr userDrawn="1"/>
        </p:nvGrpSpPr>
        <p:grpSpPr>
          <a:xfrm flipV="1">
            <a:off x="4848862" y="1350060"/>
            <a:ext cx="2371726" cy="45720"/>
            <a:chOff x="4119563" y="1594453"/>
            <a:chExt cx="3952875" cy="76200"/>
          </a:xfrm>
        </p:grpSpPr>
        <p:sp>
          <p:nvSpPr>
            <p:cNvPr id="12" name="Forme libre : forme 12">
              <a:extLst>
                <a:ext uri="{FF2B5EF4-FFF2-40B4-BE49-F238E27FC236}">
                  <a16:creationId xmlns:a16="http://schemas.microsoft.com/office/drawing/2014/main" id="{B9E8631A-F8B2-4ED6-9F0B-74ADFBB3765B}"/>
                </a:ext>
              </a:extLst>
            </p:cNvPr>
            <p:cNvSpPr/>
            <p:nvPr/>
          </p:nvSpPr>
          <p:spPr>
            <a:xfrm>
              <a:off x="5570221" y="1594408"/>
              <a:ext cx="1038225" cy="76200"/>
            </a:xfrm>
            <a:custGeom>
              <a:avLst/>
              <a:gdLst>
                <a:gd name="connsiteX0" fmla="*/ 1046798 w 1038225"/>
                <a:gd name="connsiteY0" fmla="*/ 42907 h 76200"/>
                <a:gd name="connsiteX1" fmla="*/ 1046798 w 1038225"/>
                <a:gd name="connsiteY1" fmla="*/ 42907 h 76200"/>
                <a:gd name="connsiteX2" fmla="*/ 521970 w 1038225"/>
                <a:gd name="connsiteY2" fmla="*/ 45 h 76200"/>
                <a:gd name="connsiteX3" fmla="*/ 0 w 1038225"/>
                <a:gd name="connsiteY3" fmla="*/ 41002 h 76200"/>
                <a:gd name="connsiteX4" fmla="*/ 0 w 1038225"/>
                <a:gd name="connsiteY4" fmla="*/ 41002 h 76200"/>
                <a:gd name="connsiteX5" fmla="*/ 0 w 1038225"/>
                <a:gd name="connsiteY5" fmla="*/ 41002 h 76200"/>
                <a:gd name="connsiteX6" fmla="*/ 0 w 1038225"/>
                <a:gd name="connsiteY6" fmla="*/ 41002 h 76200"/>
                <a:gd name="connsiteX7" fmla="*/ 0 w 1038225"/>
                <a:gd name="connsiteY7" fmla="*/ 41002 h 76200"/>
                <a:gd name="connsiteX8" fmla="*/ 513397 w 1038225"/>
                <a:gd name="connsiteY8" fmla="*/ 80055 h 76200"/>
                <a:gd name="connsiteX9" fmla="*/ 1046798 w 1038225"/>
                <a:gd name="connsiteY9" fmla="*/ 42907 h 76200"/>
                <a:gd name="connsiteX10" fmla="*/ 1046798 w 1038225"/>
                <a:gd name="connsiteY10" fmla="*/ 42907 h 76200"/>
                <a:gd name="connsiteX11" fmla="*/ 1046798 w 1038225"/>
                <a:gd name="connsiteY11" fmla="*/ 42907 h 76200"/>
                <a:gd name="connsiteX12" fmla="*/ 1046798 w 1038225"/>
                <a:gd name="connsiteY12" fmla="*/ 429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8225" h="76200">
                  <a:moveTo>
                    <a:pt x="1046798" y="42907"/>
                  </a:moveTo>
                  <a:lnTo>
                    <a:pt x="1046798" y="42907"/>
                  </a:lnTo>
                  <a:cubicBezTo>
                    <a:pt x="943927" y="15285"/>
                    <a:pt x="746760" y="45"/>
                    <a:pt x="521970" y="45"/>
                  </a:cubicBezTo>
                  <a:cubicBezTo>
                    <a:pt x="297180" y="-908"/>
                    <a:pt x="102870" y="13380"/>
                    <a:pt x="0" y="41002"/>
                  </a:cubicBezTo>
                  <a:lnTo>
                    <a:pt x="0" y="41002"/>
                  </a:lnTo>
                  <a:lnTo>
                    <a:pt x="0" y="41002"/>
                  </a:lnTo>
                  <a:lnTo>
                    <a:pt x="0" y="41002"/>
                  </a:lnTo>
                  <a:lnTo>
                    <a:pt x="0" y="41002"/>
                  </a:lnTo>
                  <a:cubicBezTo>
                    <a:pt x="102870" y="68625"/>
                    <a:pt x="288608" y="79102"/>
                    <a:pt x="513397" y="80055"/>
                  </a:cubicBezTo>
                  <a:cubicBezTo>
                    <a:pt x="738188" y="80055"/>
                    <a:pt x="943927" y="70530"/>
                    <a:pt x="1046798" y="42907"/>
                  </a:cubicBezTo>
                  <a:lnTo>
                    <a:pt x="1046798" y="42907"/>
                  </a:lnTo>
                  <a:lnTo>
                    <a:pt x="1046798" y="42907"/>
                  </a:lnTo>
                  <a:lnTo>
                    <a:pt x="1046798" y="42907"/>
                  </a:lnTo>
                </a:path>
              </a:pathLst>
            </a:custGeom>
            <a:solidFill>
              <a:srgbClr val="B18C49"/>
            </a:solidFill>
            <a:ln w="9525" cap="flat">
              <a:noFill/>
              <a:prstDash val="solid"/>
              <a:miter/>
            </a:ln>
          </p:spPr>
          <p:txBody>
            <a:bodyPr rtlCol="0" anchor="ctr"/>
            <a:lstStyle/>
            <a:p>
              <a:endParaRPr lang="fr-FR"/>
            </a:p>
          </p:txBody>
        </p:sp>
        <p:sp>
          <p:nvSpPr>
            <p:cNvPr id="13" name="Forme libre : forme 13">
              <a:extLst>
                <a:ext uri="{FF2B5EF4-FFF2-40B4-BE49-F238E27FC236}">
                  <a16:creationId xmlns:a16="http://schemas.microsoft.com/office/drawing/2014/main" id="{A698FE81-AB59-4C4E-A98B-8B31D593DB1C}"/>
                </a:ext>
              </a:extLst>
            </p:cNvPr>
            <p:cNvSpPr/>
            <p:nvPr/>
          </p:nvSpPr>
          <p:spPr>
            <a:xfrm>
              <a:off x="4119563" y="1629696"/>
              <a:ext cx="1266825" cy="9525"/>
            </a:xfrm>
            <a:custGeom>
              <a:avLst/>
              <a:gdLst>
                <a:gd name="connsiteX0" fmla="*/ 0 w 1266825"/>
                <a:gd name="connsiteY0" fmla="*/ 0 h 9525"/>
                <a:gd name="connsiteX1" fmla="*/ 1269683 w 1266825"/>
                <a:gd name="connsiteY1" fmla="*/ 0 h 9525"/>
                <a:gd name="connsiteX2" fmla="*/ 1269683 w 1266825"/>
                <a:gd name="connsiteY2" fmla="*/ 9525 h 9525"/>
                <a:gd name="connsiteX3" fmla="*/ 0 w 1266825"/>
                <a:gd name="connsiteY3" fmla="*/ 9525 h 9525"/>
              </a:gdLst>
              <a:ahLst/>
              <a:cxnLst>
                <a:cxn ang="0">
                  <a:pos x="connsiteX0" y="connsiteY0"/>
                </a:cxn>
                <a:cxn ang="0">
                  <a:pos x="connsiteX1" y="connsiteY1"/>
                </a:cxn>
                <a:cxn ang="0">
                  <a:pos x="connsiteX2" y="connsiteY2"/>
                </a:cxn>
                <a:cxn ang="0">
                  <a:pos x="connsiteX3" y="connsiteY3"/>
                </a:cxn>
              </a:cxnLst>
              <a:rect l="l" t="t" r="r" b="b"/>
              <a:pathLst>
                <a:path w="1266825" h="9525">
                  <a:moveTo>
                    <a:pt x="0" y="0"/>
                  </a:moveTo>
                  <a:lnTo>
                    <a:pt x="1269683" y="0"/>
                  </a:lnTo>
                  <a:lnTo>
                    <a:pt x="1269683" y="9525"/>
                  </a:lnTo>
                  <a:lnTo>
                    <a:pt x="0" y="9525"/>
                  </a:lnTo>
                  <a:close/>
                </a:path>
              </a:pathLst>
            </a:custGeom>
            <a:solidFill>
              <a:srgbClr val="B18C49"/>
            </a:solidFill>
            <a:ln w="9525" cap="flat">
              <a:noFill/>
              <a:prstDash val="solid"/>
              <a:miter/>
            </a:ln>
          </p:spPr>
          <p:txBody>
            <a:bodyPr rtlCol="0" anchor="ctr"/>
            <a:lstStyle/>
            <a:p>
              <a:endParaRPr lang="fr-FR"/>
            </a:p>
          </p:txBody>
        </p:sp>
        <p:sp>
          <p:nvSpPr>
            <p:cNvPr id="14" name="Forme libre : forme 14">
              <a:extLst>
                <a:ext uri="{FF2B5EF4-FFF2-40B4-BE49-F238E27FC236}">
                  <a16:creationId xmlns:a16="http://schemas.microsoft.com/office/drawing/2014/main" id="{D71CFF13-7E31-4C08-8F3B-12B57E822F37}"/>
                </a:ext>
              </a:extLst>
            </p:cNvPr>
            <p:cNvSpPr/>
            <p:nvPr/>
          </p:nvSpPr>
          <p:spPr>
            <a:xfrm>
              <a:off x="6797993" y="1629696"/>
              <a:ext cx="1266825" cy="9525"/>
            </a:xfrm>
            <a:custGeom>
              <a:avLst/>
              <a:gdLst>
                <a:gd name="connsiteX0" fmla="*/ 0 w 1266825"/>
                <a:gd name="connsiteY0" fmla="*/ 0 h 9525"/>
                <a:gd name="connsiteX1" fmla="*/ 1269683 w 1266825"/>
                <a:gd name="connsiteY1" fmla="*/ 0 h 9525"/>
                <a:gd name="connsiteX2" fmla="*/ 1269683 w 1266825"/>
                <a:gd name="connsiteY2" fmla="*/ 9525 h 9525"/>
                <a:gd name="connsiteX3" fmla="*/ 0 w 1266825"/>
                <a:gd name="connsiteY3" fmla="*/ 9525 h 9525"/>
              </a:gdLst>
              <a:ahLst/>
              <a:cxnLst>
                <a:cxn ang="0">
                  <a:pos x="connsiteX0" y="connsiteY0"/>
                </a:cxn>
                <a:cxn ang="0">
                  <a:pos x="connsiteX1" y="connsiteY1"/>
                </a:cxn>
                <a:cxn ang="0">
                  <a:pos x="connsiteX2" y="connsiteY2"/>
                </a:cxn>
                <a:cxn ang="0">
                  <a:pos x="connsiteX3" y="connsiteY3"/>
                </a:cxn>
              </a:cxnLst>
              <a:rect l="l" t="t" r="r" b="b"/>
              <a:pathLst>
                <a:path w="1266825" h="9525">
                  <a:moveTo>
                    <a:pt x="0" y="0"/>
                  </a:moveTo>
                  <a:lnTo>
                    <a:pt x="1269683" y="0"/>
                  </a:lnTo>
                  <a:lnTo>
                    <a:pt x="1269683" y="9525"/>
                  </a:lnTo>
                  <a:lnTo>
                    <a:pt x="0" y="9525"/>
                  </a:lnTo>
                  <a:close/>
                </a:path>
              </a:pathLst>
            </a:custGeom>
            <a:solidFill>
              <a:srgbClr val="B18C49"/>
            </a:solidFill>
            <a:ln w="9525" cap="flat">
              <a:noFill/>
              <a:prstDash val="solid"/>
              <a:miter/>
            </a:ln>
          </p:spPr>
          <p:txBody>
            <a:bodyPr rtlCol="0" anchor="ctr"/>
            <a:lstStyle/>
            <a:p>
              <a:endParaRPr lang="fr-FR"/>
            </a:p>
          </p:txBody>
        </p:sp>
      </p:grpSp>
    </p:spTree>
    <p:extLst>
      <p:ext uri="{BB962C8B-B14F-4D97-AF65-F5344CB8AC3E}">
        <p14:creationId xmlns:p14="http://schemas.microsoft.com/office/powerpoint/2010/main" val="3019973778"/>
      </p:ext>
    </p:extLst>
  </p:cSld>
  <p:clrMap bg1="lt1" tx1="dk1" bg2="lt2" tx2="dk2" accent1="accent1" accent2="accent2" accent3="accent3" accent4="accent4" accent5="accent5" accent6="accent6" hlink="hlink" folHlink="folHlink"/>
  <p:sldLayoutIdLst>
    <p:sldLayoutId id="2147483663" r:id="rId1"/>
    <p:sldLayoutId id="2147483672" r:id="rId2"/>
    <p:sldLayoutId id="2147483694" r:id="rId3"/>
    <p:sldLayoutId id="2147483685" r:id="rId4"/>
    <p:sldLayoutId id="2147483684" r:id="rId5"/>
    <p:sldLayoutId id="2147483686" r:id="rId6"/>
    <p:sldLayoutId id="2147483687" r:id="rId7"/>
    <p:sldLayoutId id="2147483683" r:id="rId8"/>
    <p:sldLayoutId id="2147483677" r:id="rId9"/>
    <p:sldLayoutId id="2147483678" r:id="rId10"/>
    <p:sldLayoutId id="2147483679" r:id="rId11"/>
    <p:sldLayoutId id="2147483680" r:id="rId12"/>
    <p:sldLayoutId id="2147483662" r:id="rId13"/>
    <p:sldLayoutId id="2147483688" r:id="rId14"/>
    <p:sldLayoutId id="2147483689" r:id="rId15"/>
    <p:sldLayoutId id="2147483690" r:id="rId16"/>
    <p:sldLayoutId id="2147483666" r:id="rId17"/>
    <p:sldLayoutId id="2147483651" r:id="rId18"/>
    <p:sldLayoutId id="2147483661" r:id="rId19"/>
    <p:sldLayoutId id="2147483650" r:id="rId20"/>
    <p:sldLayoutId id="2147483658" r:id="rId21"/>
    <p:sldLayoutId id="2147483668" r:id="rId22"/>
    <p:sldLayoutId id="2147483670" r:id="rId23"/>
    <p:sldLayoutId id="2147483654" r:id="rId24"/>
    <p:sldLayoutId id="2147483652" r:id="rId25"/>
    <p:sldLayoutId id="2147483653" r:id="rId26"/>
    <p:sldLayoutId id="2147483681" r:id="rId27"/>
    <p:sldLayoutId id="2147483655" r:id="rId28"/>
    <p:sldLayoutId id="2147483660" r:id="rId29"/>
    <p:sldLayoutId id="2147483665" r:id="rId30"/>
    <p:sldLayoutId id="2147483657" r:id="rId31"/>
    <p:sldLayoutId id="2147483669" r:id="rId32"/>
    <p:sldLayoutId id="2147483691" r:id="rId33"/>
    <p:sldLayoutId id="2147483692" r:id="rId34"/>
    <p:sldLayoutId id="2147483698" r:id="rId35"/>
    <p:sldLayoutId id="2147483682" r:id="rId36"/>
  </p:sldLayoutIdLst>
  <p:hf hdr="0" dt="0"/>
  <p:txStyles>
    <p:titleStyle>
      <a:lvl1pPr algn="ctr" defTabSz="914400" rtl="0" eaLnBrk="1" latinLnBrk="0" hangingPunct="1">
        <a:lnSpc>
          <a:spcPct val="90000"/>
        </a:lnSpc>
        <a:spcBef>
          <a:spcPct val="0"/>
        </a:spcBef>
        <a:buNone/>
        <a:defRPr sz="240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Georgia" panose="02040502050405020303" pitchFamily="18" charset="0"/>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Georgia" panose="02040502050405020303" pitchFamily="18" charset="0"/>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200" b="1" kern="1200">
          <a:solidFill>
            <a:schemeClr val="tx1"/>
          </a:solidFill>
          <a:latin typeface="Georgia" panose="02040502050405020303" pitchFamily="18" charset="0"/>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mn-cs"/>
        </a:defRPr>
      </a:lvl4pPr>
      <a:lvl5pPr marL="171450" indent="-17145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Century Gothic" panose="020B0502020202020204" pitchFamily="34" charset="0"/>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image" Target="../media/image35.png"/><Relationship Id="rId21" Type="http://schemas.openxmlformats.org/officeDocument/2006/relationships/image" Target="../media/image53.jpeg"/><Relationship Id="rId7" Type="http://schemas.openxmlformats.org/officeDocument/2006/relationships/image" Target="../media/image39.png"/><Relationship Id="rId12" Type="http://schemas.openxmlformats.org/officeDocument/2006/relationships/image" Target="../media/image44.jpeg"/><Relationship Id="rId17" Type="http://schemas.openxmlformats.org/officeDocument/2006/relationships/image" Target="../media/image49.jpeg"/><Relationship Id="rId2" Type="http://schemas.openxmlformats.org/officeDocument/2006/relationships/notesSlide" Target="../notesSlides/notesSlide14.xml"/><Relationship Id="rId16" Type="http://schemas.openxmlformats.org/officeDocument/2006/relationships/image" Target="../media/image48.jpeg"/><Relationship Id="rId20" Type="http://schemas.openxmlformats.org/officeDocument/2006/relationships/image" Target="../media/image52.jpeg"/><Relationship Id="rId1" Type="http://schemas.openxmlformats.org/officeDocument/2006/relationships/slideLayout" Target="../slideLayouts/slideLayout17.xml"/><Relationship Id="rId6" Type="http://schemas.openxmlformats.org/officeDocument/2006/relationships/image" Target="../media/image38.png"/><Relationship Id="rId11" Type="http://schemas.openxmlformats.org/officeDocument/2006/relationships/image" Target="../media/image43.jpe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png"/><Relationship Id="rId19" Type="http://schemas.openxmlformats.org/officeDocument/2006/relationships/image" Target="../media/image51.jpe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jpeg"/><Relationship Id="rId22"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3.png"/><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56.png"/><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5C099187-7A9C-4FE6-9452-51D4CB057F0C}" type="slidenum">
              <a:rPr lang="fr-FR" smtClean="0"/>
              <a:pPr/>
              <a:t>1</a:t>
            </a:fld>
            <a:endParaRPr lang="fr-FR"/>
          </a:p>
        </p:txBody>
      </p:sp>
      <p:sp>
        <p:nvSpPr>
          <p:cNvPr id="3" name="Titre 2"/>
          <p:cNvSpPr>
            <a:spLocks noGrp="1"/>
          </p:cNvSpPr>
          <p:nvPr>
            <p:ph type="title"/>
          </p:nvPr>
        </p:nvSpPr>
        <p:spPr>
          <a:xfrm>
            <a:off x="695696" y="781684"/>
            <a:ext cx="10515600" cy="1161250"/>
          </a:xfrm>
          <a:solidFill>
            <a:schemeClr val="bg1"/>
          </a:solidFill>
        </p:spPr>
        <p:txBody>
          <a:bodyPr>
            <a:noAutofit/>
          </a:bodyPr>
          <a:lstStyle/>
          <a:p>
            <a:r>
              <a:rPr lang="fr-FR" sz="3200" b="1" dirty="0"/>
              <a:t>Reconnaissance de la forme unidimensionnelle d’un objet en développant un sonar et un réseau de neurones</a:t>
            </a:r>
            <a:br>
              <a:rPr lang="fr-FR" sz="3200" b="1" dirty="0"/>
            </a:br>
            <a:endParaRPr lang="fr-FR" sz="3200" dirty="0"/>
          </a:p>
        </p:txBody>
      </p:sp>
      <p:sp>
        <p:nvSpPr>
          <p:cNvPr id="4" name="Espace réservé du texte 3"/>
          <p:cNvSpPr>
            <a:spLocks noGrp="1"/>
          </p:cNvSpPr>
          <p:nvPr>
            <p:ph type="body" sz="quarter" idx="10"/>
          </p:nvPr>
        </p:nvSpPr>
        <p:spPr>
          <a:xfrm>
            <a:off x="8664038" y="5367648"/>
            <a:ext cx="3282539" cy="998888"/>
          </a:xfrm>
        </p:spPr>
        <p:txBody>
          <a:bodyPr>
            <a:normAutofit fontScale="85000" lnSpcReduction="20000"/>
          </a:bodyPr>
          <a:lstStyle/>
          <a:p>
            <a:r>
              <a:rPr lang="fr-FR" dirty="0"/>
              <a:t>20 mai 2022</a:t>
            </a:r>
          </a:p>
          <a:p>
            <a:r>
              <a:rPr lang="fr-FR" dirty="0" err="1"/>
              <a:t>Jia</a:t>
            </a:r>
            <a:r>
              <a:rPr lang="fr-FR" dirty="0"/>
              <a:t>-Jean LAW</a:t>
            </a:r>
          </a:p>
          <a:p>
            <a:r>
              <a:rPr lang="fr-FR" dirty="0"/>
              <a:t>Alexandre MULLER</a:t>
            </a:r>
          </a:p>
          <a:p>
            <a:endParaRPr lang="fr-FR" dirty="0"/>
          </a:p>
        </p:txBody>
      </p:sp>
      <p:pic>
        <p:nvPicPr>
          <p:cNvPr id="6" name="image59.png"/>
          <p:cNvPicPr/>
          <p:nvPr/>
        </p:nvPicPr>
        <p:blipFill>
          <a:blip r:embed="rId2" cstate="print"/>
          <a:srcRect/>
          <a:stretch>
            <a:fillRect/>
          </a:stretch>
        </p:blipFill>
        <p:spPr>
          <a:xfrm>
            <a:off x="572056" y="2726996"/>
            <a:ext cx="5133975" cy="2876550"/>
          </a:xfrm>
          <a:prstGeom prst="rect">
            <a:avLst/>
          </a:prstGeom>
          <a:ln/>
        </p:spPr>
      </p:pic>
      <p:pic>
        <p:nvPicPr>
          <p:cNvPr id="7" name="Picture 6" descr="CNN for Deep Learning | Convolutional Neural Networks">
            <a:extLst>
              <a:ext uri="{FF2B5EF4-FFF2-40B4-BE49-F238E27FC236}">
                <a16:creationId xmlns:a16="http://schemas.microsoft.com/office/drawing/2014/main" id="{99E76CD3-C963-D178-1732-354FC45C8ED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97" r="-221"/>
          <a:stretch/>
        </p:blipFill>
        <p:spPr bwMode="auto">
          <a:xfrm>
            <a:off x="5963051" y="2825027"/>
            <a:ext cx="3693237" cy="1897694"/>
          </a:xfrm>
          <a:prstGeom prst="rect">
            <a:avLst/>
          </a:prstGeom>
          <a:noFill/>
          <a:extLst>
            <a:ext uri="{909E8E84-426E-40DD-AFC4-6F175D3DCCD1}">
              <a14:hiddenFill xmlns:a14="http://schemas.microsoft.com/office/drawing/2010/main">
                <a:solidFill>
                  <a:srgbClr val="FFFFFF"/>
                </a:solidFill>
              </a14:hiddenFill>
            </a:ext>
          </a:extLst>
        </p:spPr>
      </p:pic>
      <p:sp>
        <p:nvSpPr>
          <p:cNvPr id="8" name="Titre 2"/>
          <p:cNvSpPr txBox="1">
            <a:spLocks/>
          </p:cNvSpPr>
          <p:nvPr/>
        </p:nvSpPr>
        <p:spPr>
          <a:xfrm>
            <a:off x="2748150" y="2358373"/>
            <a:ext cx="6502730" cy="45719"/>
          </a:xfrm>
          <a:prstGeom prst="rect">
            <a:avLst/>
          </a:prstGeom>
          <a:solidFill>
            <a:schemeClr val="bg1"/>
          </a:solidFill>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b="1" i="0" u="none" strike="noStrike" kern="1200" cap="none" spc="0" normalizeH="0" baseline="0" noProof="0" dirty="0">
                <a:ln>
                  <a:noFill/>
                </a:ln>
                <a:solidFill>
                  <a:schemeClr val="accent1"/>
                </a:solidFill>
                <a:effectLst/>
                <a:uLnTx/>
                <a:uFillTx/>
                <a:latin typeface="Georgia" panose="02040502050405020303" pitchFamily="18" charset="0"/>
                <a:ea typeface="+mj-ea"/>
                <a:cs typeface="+mj-cs"/>
              </a:rPr>
              <a:t>MODAL PHY 473O – Son et parole</a:t>
            </a:r>
            <a:br>
              <a:rPr kumimoji="0" lang="fr-FR" b="1" i="0" u="none" strike="noStrike" kern="1200" cap="none" spc="0" normalizeH="0" baseline="0" noProof="0" dirty="0">
                <a:ln>
                  <a:noFill/>
                </a:ln>
                <a:solidFill>
                  <a:schemeClr val="accent1"/>
                </a:solidFill>
                <a:effectLst/>
                <a:uLnTx/>
                <a:uFillTx/>
                <a:latin typeface="Georgia" panose="02040502050405020303" pitchFamily="18" charset="0"/>
                <a:ea typeface="+mj-ea"/>
                <a:cs typeface="+mj-cs"/>
              </a:rPr>
            </a:br>
            <a:endParaRPr kumimoji="0" lang="fr-FR" b="0" i="0" u="none" strike="noStrike" kern="1200" cap="none" spc="0" normalizeH="0" baseline="0" noProof="0" dirty="0">
              <a:ln>
                <a:noFill/>
              </a:ln>
              <a:solidFill>
                <a:schemeClr val="accent1"/>
              </a:solidFill>
              <a:effectLst/>
              <a:uLnTx/>
              <a:uFillTx/>
              <a:latin typeface="Georgia" panose="02040502050405020303" pitchFamily="18" charset="0"/>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10</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 :Réalisation de la carte électronique d’un SONAR utilisable avec </a:t>
            </a:r>
            <a:r>
              <a:rPr lang="fr-FR" dirty="0" err="1"/>
              <a:t>Arduino</a:t>
            </a:r>
            <a:r>
              <a:rPr lang="fr-FR" dirty="0"/>
              <a:t> </a:t>
            </a:r>
          </a:p>
        </p:txBody>
      </p: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5" name="TextBox 24">
            <a:extLst>
              <a:ext uri="{FF2B5EF4-FFF2-40B4-BE49-F238E27FC236}">
                <a16:creationId xmlns:a16="http://schemas.microsoft.com/office/drawing/2014/main" id="{DDEACD8D-120E-28E5-E859-A5E6AEF0D88F}"/>
              </a:ext>
            </a:extLst>
          </p:cNvPr>
          <p:cNvSpPr txBox="1"/>
          <p:nvPr/>
        </p:nvSpPr>
        <p:spPr>
          <a:xfrm>
            <a:off x="3407492" y="1602774"/>
            <a:ext cx="5401690" cy="523220"/>
          </a:xfrm>
          <a:prstGeom prst="rect">
            <a:avLst/>
          </a:prstGeom>
          <a:noFill/>
        </p:spPr>
        <p:txBody>
          <a:bodyPr wrap="square" rtlCol="0">
            <a:spAutoFit/>
          </a:bodyPr>
          <a:lstStyle/>
          <a:p>
            <a:pPr algn="ctr"/>
            <a:r>
              <a:rPr lang="fr-FR" sz="2800" dirty="0">
                <a:solidFill>
                  <a:schemeClr val="accent1"/>
                </a:solidFill>
                <a:latin typeface="+mj-lt"/>
              </a:rPr>
              <a:t>Ligne de réception</a:t>
            </a:r>
          </a:p>
        </p:txBody>
      </p:sp>
      <p:sp>
        <p:nvSpPr>
          <p:cNvPr id="19" name="ZoneTexte 1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pic>
        <p:nvPicPr>
          <p:cNvPr id="68610" name="Picture 2"/>
          <p:cNvPicPr>
            <a:picLocks noChangeAspect="1" noChangeArrowheads="1"/>
          </p:cNvPicPr>
          <p:nvPr/>
        </p:nvPicPr>
        <p:blipFill>
          <a:blip r:embed="rId3" cstate="print"/>
          <a:srcRect/>
          <a:stretch>
            <a:fillRect/>
          </a:stretch>
        </p:blipFill>
        <p:spPr bwMode="auto">
          <a:xfrm>
            <a:off x="2633724" y="2643744"/>
            <a:ext cx="6877050" cy="2971800"/>
          </a:xfrm>
          <a:prstGeom prst="rect">
            <a:avLst/>
          </a:prstGeom>
          <a:noFill/>
          <a:ln w="9525">
            <a:noFill/>
            <a:miter lim="800000"/>
            <a:headEnd/>
            <a:tailEnd/>
          </a:ln>
        </p:spPr>
      </p:pic>
    </p:spTree>
    <p:extLst>
      <p:ext uri="{BB962C8B-B14F-4D97-AF65-F5344CB8AC3E}">
        <p14:creationId xmlns:p14="http://schemas.microsoft.com/office/powerpoint/2010/main" val="169405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11</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 :Réalisation de la carte électronique d’un SONAR utilisable avec </a:t>
            </a:r>
            <a:r>
              <a:rPr lang="fr-FR" dirty="0" err="1"/>
              <a:t>Arduino</a:t>
            </a:r>
            <a:r>
              <a:rPr lang="fr-FR" dirty="0"/>
              <a:t> </a:t>
            </a:r>
          </a:p>
        </p:txBody>
      </p: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9" name="ZoneTexte 1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pic>
        <p:nvPicPr>
          <p:cNvPr id="9" name="Image 8" descr="C:\X\2A\P3\MODAL\sonar_sch.JPG"/>
          <p:cNvPicPr/>
          <p:nvPr/>
        </p:nvPicPr>
        <p:blipFill>
          <a:blip r:embed="rId3" cstate="print"/>
          <a:srcRect/>
          <a:stretch>
            <a:fillRect/>
          </a:stretch>
        </p:blipFill>
        <p:spPr bwMode="auto">
          <a:xfrm>
            <a:off x="1911932" y="1033155"/>
            <a:ext cx="8407729" cy="5332025"/>
          </a:xfrm>
          <a:prstGeom prst="rect">
            <a:avLst/>
          </a:prstGeom>
          <a:noFill/>
          <a:ln w="9525">
            <a:noFill/>
            <a:miter lim="800000"/>
            <a:headEnd/>
            <a:tailEnd/>
          </a:ln>
        </p:spPr>
      </p:pic>
    </p:spTree>
    <p:extLst>
      <p:ext uri="{BB962C8B-B14F-4D97-AF65-F5344CB8AC3E}">
        <p14:creationId xmlns:p14="http://schemas.microsoft.com/office/powerpoint/2010/main" val="169405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12</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 :Réalisation de la carte électronique d’un SONAR utilisable avec </a:t>
            </a:r>
            <a:r>
              <a:rPr lang="fr-FR" dirty="0" err="1"/>
              <a:t>Arduino</a:t>
            </a:r>
            <a:r>
              <a:rPr lang="fr-FR" dirty="0"/>
              <a:t> </a:t>
            </a:r>
          </a:p>
        </p:txBody>
      </p: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9" name="ZoneTexte 1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
        <p:nvSpPr>
          <p:cNvPr id="7" name="ZoneTexte 6"/>
          <p:cNvSpPr txBox="1"/>
          <p:nvPr/>
        </p:nvSpPr>
        <p:spPr>
          <a:xfrm>
            <a:off x="890648" y="1769423"/>
            <a:ext cx="4928260" cy="1477328"/>
          </a:xfrm>
          <a:prstGeom prst="rect">
            <a:avLst/>
          </a:prstGeom>
          <a:noFill/>
        </p:spPr>
        <p:txBody>
          <a:bodyPr wrap="square" rtlCol="0">
            <a:spAutoFit/>
          </a:bodyPr>
          <a:lstStyle/>
          <a:p>
            <a:r>
              <a:rPr lang="fr-FR" dirty="0"/>
              <a:t>Réglage des potentiomètres</a:t>
            </a:r>
          </a:p>
          <a:p>
            <a:endParaRPr lang="fr-FR" dirty="0"/>
          </a:p>
          <a:p>
            <a:r>
              <a:rPr lang="fr-FR" dirty="0"/>
              <a:t>Suppression de certains étages</a:t>
            </a:r>
          </a:p>
          <a:p>
            <a:endParaRPr lang="fr-FR" dirty="0"/>
          </a:p>
          <a:p>
            <a:r>
              <a:rPr lang="fr-FR" dirty="0"/>
              <a:t>Court-circuitage de la broche control</a:t>
            </a:r>
          </a:p>
        </p:txBody>
      </p:sp>
      <p:pic>
        <p:nvPicPr>
          <p:cNvPr id="8" name="Image 7" descr="C:\X\2A\P3\MODAL\20220518_123435.jpg"/>
          <p:cNvPicPr/>
          <p:nvPr/>
        </p:nvPicPr>
        <p:blipFill>
          <a:blip r:embed="rId3" cstate="print"/>
          <a:srcRect l="11262" r="17400" b="29412"/>
          <a:stretch>
            <a:fillRect/>
          </a:stretch>
        </p:blipFill>
        <p:spPr bwMode="auto">
          <a:xfrm>
            <a:off x="6363632" y="1330036"/>
            <a:ext cx="5416690" cy="2936380"/>
          </a:xfrm>
          <a:prstGeom prst="rect">
            <a:avLst/>
          </a:prstGeom>
          <a:noFill/>
          <a:ln w="9525">
            <a:noFill/>
            <a:miter lim="800000"/>
            <a:headEnd/>
            <a:tailEnd/>
          </a:ln>
        </p:spPr>
      </p:pic>
      <p:pic>
        <p:nvPicPr>
          <p:cNvPr id="10" name="Image 9" descr="C:\X\2A\P3\MODAL\20220518_104649.jpg"/>
          <p:cNvPicPr/>
          <p:nvPr/>
        </p:nvPicPr>
        <p:blipFill>
          <a:blip r:embed="rId4" cstate="print"/>
          <a:srcRect l="26719" t="15934" r="18252" b="9949"/>
          <a:stretch>
            <a:fillRect/>
          </a:stretch>
        </p:blipFill>
        <p:spPr bwMode="auto">
          <a:xfrm>
            <a:off x="6359525" y="4370903"/>
            <a:ext cx="2679288" cy="2035051"/>
          </a:xfrm>
          <a:prstGeom prst="rect">
            <a:avLst/>
          </a:prstGeom>
          <a:noFill/>
          <a:ln w="9525">
            <a:noFill/>
            <a:miter lim="800000"/>
            <a:headEnd/>
            <a:tailEnd/>
          </a:ln>
        </p:spPr>
      </p:pic>
      <p:pic>
        <p:nvPicPr>
          <p:cNvPr id="11" name="Image 10" descr="C:\X\2A\P3\MODAL\20220518_104721.jpg"/>
          <p:cNvPicPr/>
          <p:nvPr/>
        </p:nvPicPr>
        <p:blipFill>
          <a:blip r:embed="rId5" cstate="print"/>
          <a:srcRect l="22854" t="9559" r="19197" b="13725"/>
          <a:stretch>
            <a:fillRect/>
          </a:stretch>
        </p:blipFill>
        <p:spPr bwMode="auto">
          <a:xfrm>
            <a:off x="9103683" y="4384006"/>
            <a:ext cx="2724873" cy="2032596"/>
          </a:xfrm>
          <a:prstGeom prst="rect">
            <a:avLst/>
          </a:prstGeom>
          <a:noFill/>
          <a:ln w="9525">
            <a:noFill/>
            <a:miter lim="800000"/>
            <a:headEnd/>
            <a:tailEnd/>
          </a:ln>
        </p:spPr>
      </p:pic>
    </p:spTree>
    <p:extLst>
      <p:ext uri="{BB962C8B-B14F-4D97-AF65-F5344CB8AC3E}">
        <p14:creationId xmlns:p14="http://schemas.microsoft.com/office/powerpoint/2010/main" val="169405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13</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 :Réalisation de la carte électronique d’un SONAR utilisable avec </a:t>
            </a:r>
            <a:r>
              <a:rPr lang="fr-FR" dirty="0" err="1"/>
              <a:t>Arduino</a:t>
            </a:r>
            <a:r>
              <a:rPr lang="fr-FR" dirty="0"/>
              <a:t> </a:t>
            </a:r>
          </a:p>
        </p:txBody>
      </p: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9" name="ZoneTexte 1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pic>
        <p:nvPicPr>
          <p:cNvPr id="78850" name="Picture 2"/>
          <p:cNvPicPr>
            <a:picLocks noChangeAspect="1" noChangeArrowheads="1"/>
          </p:cNvPicPr>
          <p:nvPr/>
        </p:nvPicPr>
        <p:blipFill>
          <a:blip r:embed="rId3" cstate="print"/>
          <a:srcRect/>
          <a:stretch>
            <a:fillRect/>
          </a:stretch>
        </p:blipFill>
        <p:spPr bwMode="auto">
          <a:xfrm>
            <a:off x="6281243" y="1448789"/>
            <a:ext cx="4834060" cy="4926217"/>
          </a:xfrm>
          <a:prstGeom prst="rect">
            <a:avLst/>
          </a:prstGeom>
          <a:noFill/>
          <a:ln w="9525">
            <a:noFill/>
            <a:miter lim="800000"/>
            <a:headEnd/>
            <a:tailEnd/>
          </a:ln>
        </p:spPr>
      </p:pic>
      <p:sp>
        <p:nvSpPr>
          <p:cNvPr id="8" name="ZoneTexte 7"/>
          <p:cNvSpPr txBox="1"/>
          <p:nvPr/>
        </p:nvSpPr>
        <p:spPr>
          <a:xfrm>
            <a:off x="926275" y="1353792"/>
            <a:ext cx="4536374" cy="4247317"/>
          </a:xfrm>
          <a:prstGeom prst="rect">
            <a:avLst/>
          </a:prstGeom>
          <a:noFill/>
        </p:spPr>
        <p:txBody>
          <a:bodyPr wrap="square" rtlCol="0">
            <a:spAutoFit/>
          </a:bodyPr>
          <a:lstStyle/>
          <a:p>
            <a:r>
              <a:rPr lang="fr-FR" dirty="0"/>
              <a:t>Modalités d’utilisation du SONAR</a:t>
            </a:r>
          </a:p>
          <a:p>
            <a:endParaRPr lang="fr-FR" dirty="0"/>
          </a:p>
          <a:p>
            <a:r>
              <a:rPr lang="fr-FR" dirty="0"/>
              <a:t>Carte </a:t>
            </a:r>
            <a:r>
              <a:rPr lang="fr-FR" dirty="0" err="1"/>
              <a:t>Arduino</a:t>
            </a:r>
            <a:r>
              <a:rPr lang="fr-FR" dirty="0"/>
              <a:t> déclenche l’émission</a:t>
            </a:r>
          </a:p>
          <a:p>
            <a:r>
              <a:rPr lang="fr-FR" dirty="0"/>
              <a:t>Stocke l’instant</a:t>
            </a:r>
          </a:p>
          <a:p>
            <a:endParaRPr lang="fr-FR" dirty="0"/>
          </a:p>
          <a:p>
            <a:r>
              <a:rPr lang="fr-FR" dirty="0"/>
              <a:t>Tant que le signal n’est pas reçu est que le </a:t>
            </a:r>
            <a:r>
              <a:rPr lang="fr-FR" dirty="0" err="1"/>
              <a:t>time_out</a:t>
            </a:r>
            <a:r>
              <a:rPr lang="fr-FR" dirty="0"/>
              <a:t> n’est pas atteint, on attend</a:t>
            </a:r>
          </a:p>
          <a:p>
            <a:endParaRPr lang="fr-FR" dirty="0"/>
          </a:p>
          <a:p>
            <a:r>
              <a:rPr lang="fr-FR" dirty="0"/>
              <a:t>On prend l’instant de la mesure </a:t>
            </a:r>
          </a:p>
          <a:p>
            <a:endParaRPr lang="fr-FR" dirty="0"/>
          </a:p>
          <a:p>
            <a:r>
              <a:rPr lang="fr-FR" dirty="0"/>
              <a:t>On renvoie la distance</a:t>
            </a:r>
          </a:p>
          <a:p>
            <a:endParaRPr lang="fr-FR" dirty="0"/>
          </a:p>
          <a:p>
            <a:r>
              <a:rPr lang="fr-FR" b="1" dirty="0"/>
              <a:t>NB</a:t>
            </a:r>
            <a:r>
              <a:rPr lang="fr-FR" dirty="0"/>
              <a:t>: correction à apporter due au temps d’exécution </a:t>
            </a:r>
          </a:p>
        </p:txBody>
      </p:sp>
      <p:sp>
        <p:nvSpPr>
          <p:cNvPr id="10" name="ZoneTexte 9"/>
          <p:cNvSpPr txBox="1"/>
          <p:nvPr/>
        </p:nvSpPr>
        <p:spPr>
          <a:xfrm>
            <a:off x="498764" y="5759533"/>
            <a:ext cx="4987636" cy="646331"/>
          </a:xfrm>
          <a:prstGeom prst="rect">
            <a:avLst/>
          </a:prstGeom>
          <a:noFill/>
        </p:spPr>
        <p:txBody>
          <a:bodyPr wrap="square" rtlCol="0">
            <a:spAutoFit/>
          </a:bodyPr>
          <a:lstStyle/>
          <a:p>
            <a:r>
              <a:rPr lang="fr-FR" b="1" dirty="0"/>
              <a:t>Mesure entre 1cm et 50 cm, précision centimétrique</a:t>
            </a:r>
          </a:p>
        </p:txBody>
      </p:sp>
    </p:spTree>
    <p:extLst>
      <p:ext uri="{BB962C8B-B14F-4D97-AF65-F5344CB8AC3E}">
        <p14:creationId xmlns:p14="http://schemas.microsoft.com/office/powerpoint/2010/main" val="169405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14</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II : Utilisation d’un SONAR pour distinguer entre un cylindre et un pavé droit</a:t>
            </a:r>
          </a:p>
        </p:txBody>
      </p:sp>
      <p:pic>
        <p:nvPicPr>
          <p:cNvPr id="1026" name="Picture 2">
            <a:extLst>
              <a:ext uri="{FF2B5EF4-FFF2-40B4-BE49-F238E27FC236}">
                <a16:creationId xmlns:a16="http://schemas.microsoft.com/office/drawing/2014/main" id="{F0C7BE2C-2CF8-1841-ED6E-48A1BEE8BE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747" y="2435857"/>
            <a:ext cx="1979038" cy="2638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NN for Deep Learning | Convolutional Neural Networks">
            <a:extLst>
              <a:ext uri="{FF2B5EF4-FFF2-40B4-BE49-F238E27FC236}">
                <a16:creationId xmlns:a16="http://schemas.microsoft.com/office/drawing/2014/main" id="{99E76CD3-C963-D178-1732-354FC45C8ED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97" r="-221"/>
          <a:stretch/>
        </p:blipFill>
        <p:spPr bwMode="auto">
          <a:xfrm>
            <a:off x="7304963" y="2836902"/>
            <a:ext cx="3693237" cy="1897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funnel chart&#10;&#10;Description automatically generated">
            <a:extLst>
              <a:ext uri="{FF2B5EF4-FFF2-40B4-BE49-F238E27FC236}">
                <a16:creationId xmlns:a16="http://schemas.microsoft.com/office/drawing/2014/main" id="{07040BA2-37D6-FA1F-C7F5-5DC40166E9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4810" y="2836902"/>
            <a:ext cx="2530258" cy="1897694"/>
          </a:xfrm>
          <a:prstGeom prst="rect">
            <a:avLst/>
          </a:prstGeom>
        </p:spPr>
      </p:pic>
      <p:cxnSp>
        <p:nvCxnSpPr>
          <p:cNvPr id="13" name="Straight Arrow Connector 12">
            <a:extLst>
              <a:ext uri="{FF2B5EF4-FFF2-40B4-BE49-F238E27FC236}">
                <a16:creationId xmlns:a16="http://schemas.microsoft.com/office/drawing/2014/main" id="{0EC7429F-BE50-717A-8F89-9F7BA9CFE96E}"/>
              </a:ext>
            </a:extLst>
          </p:cNvPr>
          <p:cNvCxnSpPr>
            <a:cxnSpLocks/>
          </p:cNvCxnSpPr>
          <p:nvPr/>
        </p:nvCxnSpPr>
        <p:spPr>
          <a:xfrm>
            <a:off x="3282753" y="3785749"/>
            <a:ext cx="875899" cy="0"/>
          </a:xfrm>
          <a:prstGeom prst="straightConnector1">
            <a:avLst/>
          </a:prstGeom>
          <a:ln w="1905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1F07B5-297A-8BD9-091C-6D8DE633D5CA}"/>
              </a:ext>
            </a:extLst>
          </p:cNvPr>
          <p:cNvCxnSpPr>
            <a:cxnSpLocks/>
          </p:cNvCxnSpPr>
          <p:nvPr/>
        </p:nvCxnSpPr>
        <p:spPr>
          <a:xfrm>
            <a:off x="6448314" y="3755216"/>
            <a:ext cx="875899" cy="0"/>
          </a:xfrm>
          <a:prstGeom prst="straightConnector1">
            <a:avLst/>
          </a:prstGeom>
          <a:ln w="1905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6" name="Rectangle: Rounded Corners 15">
            <a:extLst>
              <a:ext uri="{FF2B5EF4-FFF2-40B4-BE49-F238E27FC236}">
                <a16:creationId xmlns:a16="http://schemas.microsoft.com/office/drawing/2014/main" id="{1271738B-4E5A-3691-3C41-7A665795D0EC}"/>
              </a:ext>
            </a:extLst>
          </p:cNvPr>
          <p:cNvSpPr/>
          <p:nvPr/>
        </p:nvSpPr>
        <p:spPr>
          <a:xfrm>
            <a:off x="10196084" y="3221568"/>
            <a:ext cx="1115383" cy="4140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latin typeface="+mj-lt"/>
              </a:rPr>
              <a:t>Cylindre</a:t>
            </a:r>
          </a:p>
        </p:txBody>
      </p:sp>
      <p:sp>
        <p:nvSpPr>
          <p:cNvPr id="21" name="Rectangle: Rounded Corners 20">
            <a:extLst>
              <a:ext uri="{FF2B5EF4-FFF2-40B4-BE49-F238E27FC236}">
                <a16:creationId xmlns:a16="http://schemas.microsoft.com/office/drawing/2014/main" id="{402C51BF-F78B-1D31-75E6-73DFE392FEBC}"/>
              </a:ext>
            </a:extLst>
          </p:cNvPr>
          <p:cNvSpPr/>
          <p:nvPr/>
        </p:nvSpPr>
        <p:spPr>
          <a:xfrm>
            <a:off x="10191850" y="3741414"/>
            <a:ext cx="1115383" cy="36512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latin typeface="+mj-lt"/>
              </a:rPr>
              <a:t>Pavé droit</a:t>
            </a:r>
          </a:p>
        </p:txBody>
      </p:sp>
      <p:sp>
        <p:nvSpPr>
          <p:cNvPr id="17" name="TextBox 16">
            <a:extLst>
              <a:ext uri="{FF2B5EF4-FFF2-40B4-BE49-F238E27FC236}">
                <a16:creationId xmlns:a16="http://schemas.microsoft.com/office/drawing/2014/main" id="{2F3E9408-4525-0E6C-8680-9FEACC534810}"/>
              </a:ext>
            </a:extLst>
          </p:cNvPr>
          <p:cNvSpPr txBox="1"/>
          <p:nvPr/>
        </p:nvSpPr>
        <p:spPr>
          <a:xfrm>
            <a:off x="1040747" y="5245100"/>
            <a:ext cx="1979038" cy="1015663"/>
          </a:xfrm>
          <a:prstGeom prst="rect">
            <a:avLst/>
          </a:prstGeom>
          <a:noFill/>
        </p:spPr>
        <p:txBody>
          <a:bodyPr wrap="square" rtlCol="0">
            <a:spAutoFit/>
          </a:bodyPr>
          <a:lstStyle/>
          <a:p>
            <a:pPr algn="ctr"/>
            <a:r>
              <a:rPr lang="fr-FR" sz="2000" dirty="0"/>
              <a:t>1 : Récolte des données (20 objets)</a:t>
            </a:r>
          </a:p>
        </p:txBody>
      </p:sp>
      <p:sp>
        <p:nvSpPr>
          <p:cNvPr id="23" name="TextBox 22">
            <a:extLst>
              <a:ext uri="{FF2B5EF4-FFF2-40B4-BE49-F238E27FC236}">
                <a16:creationId xmlns:a16="http://schemas.microsoft.com/office/drawing/2014/main" id="{E38127A5-91E1-EACB-FEDF-E71B936784D7}"/>
              </a:ext>
            </a:extLst>
          </p:cNvPr>
          <p:cNvSpPr txBox="1"/>
          <p:nvPr/>
        </p:nvSpPr>
        <p:spPr>
          <a:xfrm>
            <a:off x="4360420" y="5232400"/>
            <a:ext cx="1979038" cy="707886"/>
          </a:xfrm>
          <a:prstGeom prst="rect">
            <a:avLst/>
          </a:prstGeom>
          <a:noFill/>
        </p:spPr>
        <p:txBody>
          <a:bodyPr wrap="square" rtlCol="0">
            <a:spAutoFit/>
          </a:bodyPr>
          <a:lstStyle/>
          <a:p>
            <a:pPr algn="ctr"/>
            <a:r>
              <a:rPr lang="fr-FR" sz="2000" dirty="0"/>
              <a:t>2 : Traitement des données</a:t>
            </a:r>
          </a:p>
        </p:txBody>
      </p:sp>
      <p:sp>
        <p:nvSpPr>
          <p:cNvPr id="24" name="TextBox 23">
            <a:extLst>
              <a:ext uri="{FF2B5EF4-FFF2-40B4-BE49-F238E27FC236}">
                <a16:creationId xmlns:a16="http://schemas.microsoft.com/office/drawing/2014/main" id="{BF57897E-44BF-34E4-5CE2-BB91DDA32AE7}"/>
              </a:ext>
            </a:extLst>
          </p:cNvPr>
          <p:cNvSpPr txBox="1"/>
          <p:nvPr/>
        </p:nvSpPr>
        <p:spPr>
          <a:xfrm>
            <a:off x="7162447" y="5209607"/>
            <a:ext cx="3518553" cy="1015663"/>
          </a:xfrm>
          <a:prstGeom prst="rect">
            <a:avLst/>
          </a:prstGeom>
          <a:noFill/>
        </p:spPr>
        <p:txBody>
          <a:bodyPr wrap="square" rtlCol="0">
            <a:spAutoFit/>
          </a:bodyPr>
          <a:lstStyle/>
          <a:p>
            <a:pPr algn="ctr"/>
            <a:r>
              <a:rPr lang="fr-FR" sz="2000" dirty="0"/>
              <a:t>3 : Développement du réseau de neurones convolutif (CNN)</a:t>
            </a:r>
          </a:p>
        </p:txBody>
      </p:sp>
      <p:sp>
        <p:nvSpPr>
          <p:cNvPr id="25" name="TextBox 24">
            <a:extLst>
              <a:ext uri="{FF2B5EF4-FFF2-40B4-BE49-F238E27FC236}">
                <a16:creationId xmlns:a16="http://schemas.microsoft.com/office/drawing/2014/main" id="{DDEACD8D-120E-28E5-E859-A5E6AEF0D88F}"/>
              </a:ext>
            </a:extLst>
          </p:cNvPr>
          <p:cNvSpPr txBox="1"/>
          <p:nvPr/>
        </p:nvSpPr>
        <p:spPr>
          <a:xfrm>
            <a:off x="3158110" y="1697777"/>
            <a:ext cx="5401690" cy="523220"/>
          </a:xfrm>
          <a:prstGeom prst="rect">
            <a:avLst/>
          </a:prstGeom>
          <a:noFill/>
        </p:spPr>
        <p:txBody>
          <a:bodyPr wrap="square" rtlCol="0">
            <a:spAutoFit/>
          </a:bodyPr>
          <a:lstStyle/>
          <a:p>
            <a:pPr algn="ctr"/>
            <a:r>
              <a:rPr lang="fr-FR" sz="2800" dirty="0">
                <a:solidFill>
                  <a:schemeClr val="accent1"/>
                </a:solidFill>
                <a:latin typeface="+mj-lt"/>
              </a:rPr>
              <a:t>Projet en 3 grandes étapes :</a:t>
            </a:r>
          </a:p>
        </p:txBody>
      </p:sp>
      <p:sp>
        <p:nvSpPr>
          <p:cNvPr id="4" name="Rectangle 3">
            <a:extLst>
              <a:ext uri="{FF2B5EF4-FFF2-40B4-BE49-F238E27FC236}">
                <a16:creationId xmlns:a16="http://schemas.microsoft.com/office/drawing/2014/main" id="{23EFF049-1928-5868-AC0F-EEA154460489}"/>
              </a:ext>
            </a:extLst>
          </p:cNvPr>
          <p:cNvSpPr/>
          <p:nvPr/>
        </p:nvSpPr>
        <p:spPr>
          <a:xfrm>
            <a:off x="838200" y="2071688"/>
            <a:ext cx="2423621" cy="44577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169405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15</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normAutofit/>
          </a:bodyPr>
          <a:lstStyle/>
          <a:p>
            <a:r>
              <a:rPr lang="fr-FR" sz="3200" dirty="0"/>
              <a:t>1. Récolte des données : Protocole</a:t>
            </a:r>
          </a:p>
        </p:txBody>
      </p:sp>
      <p:pic>
        <p:nvPicPr>
          <p:cNvPr id="6" name="Picture 4">
            <a:extLst>
              <a:ext uri="{FF2B5EF4-FFF2-40B4-BE49-F238E27FC236}">
                <a16:creationId xmlns:a16="http://schemas.microsoft.com/office/drawing/2014/main" id="{80456B92-3D7C-538F-2673-AFD512D756B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206"/>
          <a:stretch/>
        </p:blipFill>
        <p:spPr bwMode="auto">
          <a:xfrm>
            <a:off x="7277099" y="1501748"/>
            <a:ext cx="4433888" cy="48946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9B2C824-DCC6-AA4C-C29A-62695B1F96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9731" y="1627485"/>
            <a:ext cx="3482355" cy="46431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84481-5695-CA5C-CAE5-B21E9FD08357}"/>
              </a:ext>
            </a:extLst>
          </p:cNvPr>
          <p:cNvSpPr txBox="1"/>
          <p:nvPr/>
        </p:nvSpPr>
        <p:spPr>
          <a:xfrm>
            <a:off x="272899" y="2617856"/>
            <a:ext cx="3256832" cy="2062103"/>
          </a:xfrm>
          <a:prstGeom prst="rect">
            <a:avLst/>
          </a:prstGeom>
          <a:noFill/>
        </p:spPr>
        <p:txBody>
          <a:bodyPr wrap="square" rtlCol="0">
            <a:spAutoFit/>
          </a:bodyPr>
          <a:lstStyle/>
          <a:p>
            <a:pPr algn="ctr"/>
            <a:r>
              <a:rPr lang="fr-FR" sz="3200" dirty="0"/>
              <a:t>SONAR : HC-SR04</a:t>
            </a:r>
          </a:p>
          <a:p>
            <a:pPr algn="ctr"/>
            <a:r>
              <a:rPr lang="fr-FR" sz="3200" dirty="0"/>
              <a:t>Arduino Nano 33 BLE </a:t>
            </a:r>
            <a:r>
              <a:rPr lang="fr-FR" sz="3200" dirty="0" err="1"/>
              <a:t>Sense</a:t>
            </a:r>
            <a:endParaRPr lang="fr-FR" sz="3200" dirty="0"/>
          </a:p>
        </p:txBody>
      </p:sp>
      <p:sp>
        <p:nvSpPr>
          <p:cNvPr id="7" name="ZoneTexte 6"/>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2799489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2" name="Picture 46">
            <a:extLst>
              <a:ext uri="{FF2B5EF4-FFF2-40B4-BE49-F238E27FC236}">
                <a16:creationId xmlns:a16="http://schemas.microsoft.com/office/drawing/2014/main" id="{F7BA1186-9B25-0A7D-2494-D56F4E145A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408" y="3048587"/>
            <a:ext cx="2052924" cy="154902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16</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normAutofit/>
          </a:bodyPr>
          <a:lstStyle/>
          <a:p>
            <a:r>
              <a:rPr lang="fr-FR" sz="3200" dirty="0"/>
              <a:t>1. Récolte des données : Difficultés rencontrées</a:t>
            </a:r>
          </a:p>
        </p:txBody>
      </p:sp>
      <p:sp>
        <p:nvSpPr>
          <p:cNvPr id="7" name="TextBox 6">
            <a:extLst>
              <a:ext uri="{FF2B5EF4-FFF2-40B4-BE49-F238E27FC236}">
                <a16:creationId xmlns:a16="http://schemas.microsoft.com/office/drawing/2014/main" id="{C9749B74-A144-101D-EF30-3B7DA40C9743}"/>
              </a:ext>
            </a:extLst>
          </p:cNvPr>
          <p:cNvSpPr txBox="1"/>
          <p:nvPr/>
        </p:nvSpPr>
        <p:spPr>
          <a:xfrm>
            <a:off x="388785" y="1828405"/>
            <a:ext cx="4993112" cy="954107"/>
          </a:xfrm>
          <a:prstGeom prst="rect">
            <a:avLst/>
          </a:prstGeom>
          <a:noFill/>
        </p:spPr>
        <p:txBody>
          <a:bodyPr wrap="square" rtlCol="0">
            <a:spAutoFit/>
          </a:bodyPr>
          <a:lstStyle/>
          <a:p>
            <a:pPr algn="ctr"/>
            <a:r>
              <a:rPr lang="fr-FR" sz="2800" dirty="0">
                <a:solidFill>
                  <a:schemeClr val="accent1"/>
                </a:solidFill>
                <a:latin typeface="+mj-lt"/>
              </a:rPr>
              <a:t>10 (50% des) signaux inexploitables</a:t>
            </a:r>
          </a:p>
        </p:txBody>
      </p:sp>
      <p:sp>
        <p:nvSpPr>
          <p:cNvPr id="8" name="TextBox 7">
            <a:extLst>
              <a:ext uri="{FF2B5EF4-FFF2-40B4-BE49-F238E27FC236}">
                <a16:creationId xmlns:a16="http://schemas.microsoft.com/office/drawing/2014/main" id="{1CCBA273-53B0-AF02-01E1-734404FC91E0}"/>
              </a:ext>
            </a:extLst>
          </p:cNvPr>
          <p:cNvSpPr txBox="1"/>
          <p:nvPr/>
        </p:nvSpPr>
        <p:spPr>
          <a:xfrm>
            <a:off x="6705816" y="1828405"/>
            <a:ext cx="4692667" cy="954107"/>
          </a:xfrm>
          <a:prstGeom prst="rect">
            <a:avLst/>
          </a:prstGeom>
          <a:noFill/>
        </p:spPr>
        <p:txBody>
          <a:bodyPr wrap="square" rtlCol="0">
            <a:spAutoFit/>
          </a:bodyPr>
          <a:lstStyle/>
          <a:p>
            <a:pPr algn="ctr"/>
            <a:r>
              <a:rPr lang="fr-FR" sz="2800" dirty="0">
                <a:solidFill>
                  <a:schemeClr val="accent1"/>
                </a:solidFill>
                <a:latin typeface="+mj-lt"/>
              </a:rPr>
              <a:t>1o (50% des) signaux exploitables</a:t>
            </a:r>
          </a:p>
        </p:txBody>
      </p:sp>
      <p:pic>
        <p:nvPicPr>
          <p:cNvPr id="4132" name="Picture 36">
            <a:extLst>
              <a:ext uri="{FF2B5EF4-FFF2-40B4-BE49-F238E27FC236}">
                <a16:creationId xmlns:a16="http://schemas.microsoft.com/office/drawing/2014/main" id="{54829D62-631C-D456-1C27-5ECC4CD48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5292" y="3076314"/>
            <a:ext cx="2013541" cy="1521342"/>
          </a:xfrm>
          <a:prstGeom prst="rect">
            <a:avLst/>
          </a:prstGeom>
          <a:noFill/>
          <a:extLst>
            <a:ext uri="{909E8E84-426E-40DD-AFC4-6F175D3DCCD1}">
              <a14:hiddenFill xmlns:a14="http://schemas.microsoft.com/office/drawing/2010/main">
                <a:solidFill>
                  <a:srgbClr val="FFFFFF"/>
                </a:solidFill>
              </a14:hiddenFill>
            </a:ext>
          </a:extLst>
        </p:spPr>
      </p:pic>
      <p:pic>
        <p:nvPicPr>
          <p:cNvPr id="4134" name="Picture 38">
            <a:extLst>
              <a:ext uri="{FF2B5EF4-FFF2-40B4-BE49-F238E27FC236}">
                <a16:creationId xmlns:a16="http://schemas.microsoft.com/office/drawing/2014/main" id="{C7EBA777-CBC9-F5FA-E6E8-69381C9700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3046" y="3102906"/>
            <a:ext cx="1842655" cy="1390367"/>
          </a:xfrm>
          <a:prstGeom prst="rect">
            <a:avLst/>
          </a:prstGeom>
          <a:noFill/>
          <a:extLst>
            <a:ext uri="{909E8E84-426E-40DD-AFC4-6F175D3DCCD1}">
              <a14:hiddenFill xmlns:a14="http://schemas.microsoft.com/office/drawing/2010/main">
                <a:solidFill>
                  <a:srgbClr val="FFFFFF"/>
                </a:solidFill>
              </a14:hiddenFill>
            </a:ext>
          </a:extLst>
        </p:spPr>
      </p:pic>
      <p:pic>
        <p:nvPicPr>
          <p:cNvPr id="4136" name="Picture 40">
            <a:extLst>
              <a:ext uri="{FF2B5EF4-FFF2-40B4-BE49-F238E27FC236}">
                <a16:creationId xmlns:a16="http://schemas.microsoft.com/office/drawing/2014/main" id="{33379DED-974C-FDFD-23C5-697B52E993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62496" y="4212968"/>
            <a:ext cx="2043594" cy="1521342"/>
          </a:xfrm>
          <a:prstGeom prst="rect">
            <a:avLst/>
          </a:prstGeom>
          <a:noFill/>
          <a:extLst>
            <a:ext uri="{909E8E84-426E-40DD-AFC4-6F175D3DCCD1}">
              <a14:hiddenFill xmlns:a14="http://schemas.microsoft.com/office/drawing/2010/main">
                <a:solidFill>
                  <a:srgbClr val="FFFFFF"/>
                </a:solidFill>
              </a14:hiddenFill>
            </a:ext>
          </a:extLst>
        </p:spPr>
      </p:pic>
      <p:pic>
        <p:nvPicPr>
          <p:cNvPr id="4140" name="Picture 44">
            <a:extLst>
              <a:ext uri="{FF2B5EF4-FFF2-40B4-BE49-F238E27FC236}">
                <a16:creationId xmlns:a16="http://schemas.microsoft.com/office/drawing/2014/main" id="{FC438ECB-7117-0C2F-7E4C-B1FC9F74AC1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56562" y="4314417"/>
            <a:ext cx="2016237" cy="1521343"/>
          </a:xfrm>
          <a:prstGeom prst="rect">
            <a:avLst/>
          </a:prstGeom>
          <a:noFill/>
          <a:extLst>
            <a:ext uri="{909E8E84-426E-40DD-AFC4-6F175D3DCCD1}">
              <a14:hiddenFill xmlns:a14="http://schemas.microsoft.com/office/drawing/2010/main">
                <a:solidFill>
                  <a:srgbClr val="FFFFFF"/>
                </a:solidFill>
              </a14:hiddenFill>
            </a:ext>
          </a:extLst>
        </p:spPr>
      </p:pic>
      <p:pic>
        <p:nvPicPr>
          <p:cNvPr id="4144" name="Picture 48">
            <a:extLst>
              <a:ext uri="{FF2B5EF4-FFF2-40B4-BE49-F238E27FC236}">
                <a16:creationId xmlns:a16="http://schemas.microsoft.com/office/drawing/2014/main" id="{88C8AF66-457D-06A4-1188-0B01C89D83C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74305" y="3017708"/>
            <a:ext cx="2131038" cy="1607964"/>
          </a:xfrm>
          <a:prstGeom prst="rect">
            <a:avLst/>
          </a:prstGeom>
          <a:noFill/>
          <a:extLst>
            <a:ext uri="{909E8E84-426E-40DD-AFC4-6F175D3DCCD1}">
              <a14:hiddenFill xmlns:a14="http://schemas.microsoft.com/office/drawing/2010/main">
                <a:solidFill>
                  <a:srgbClr val="FFFFFF"/>
                </a:solidFill>
              </a14:hiddenFill>
            </a:ext>
          </a:extLst>
        </p:spPr>
      </p:pic>
      <p:pic>
        <p:nvPicPr>
          <p:cNvPr id="4146" name="Picture 50">
            <a:extLst>
              <a:ext uri="{FF2B5EF4-FFF2-40B4-BE49-F238E27FC236}">
                <a16:creationId xmlns:a16="http://schemas.microsoft.com/office/drawing/2014/main" id="{C0DFE386-0315-69A6-126E-D5AFEAF968B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5060" y="4501174"/>
            <a:ext cx="2152375" cy="1624065"/>
          </a:xfrm>
          <a:prstGeom prst="rect">
            <a:avLst/>
          </a:prstGeom>
          <a:noFill/>
          <a:extLst>
            <a:ext uri="{909E8E84-426E-40DD-AFC4-6F175D3DCCD1}">
              <a14:hiddenFill xmlns:a14="http://schemas.microsoft.com/office/drawing/2010/main">
                <a:solidFill>
                  <a:srgbClr val="FFFFFF"/>
                </a:solidFill>
              </a14:hiddenFill>
            </a:ext>
          </a:extLst>
        </p:spPr>
      </p:pic>
      <p:pic>
        <p:nvPicPr>
          <p:cNvPr id="4148" name="Picture 52">
            <a:extLst>
              <a:ext uri="{FF2B5EF4-FFF2-40B4-BE49-F238E27FC236}">
                <a16:creationId xmlns:a16="http://schemas.microsoft.com/office/drawing/2014/main" id="{85CE34FC-41EE-6536-86D2-FF1E65C63C6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79091" y="4478050"/>
            <a:ext cx="2251387" cy="168346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7D192E86-E434-B639-9A4F-2E4359DE38A6}"/>
              </a:ext>
            </a:extLst>
          </p:cNvPr>
          <p:cNvGrpSpPr/>
          <p:nvPr/>
        </p:nvGrpSpPr>
        <p:grpSpPr>
          <a:xfrm>
            <a:off x="707237" y="2870396"/>
            <a:ext cx="4411393" cy="3485954"/>
            <a:chOff x="504818" y="2691188"/>
            <a:chExt cx="3490319" cy="3113022"/>
          </a:xfrm>
        </p:grpSpPr>
        <p:pic>
          <p:nvPicPr>
            <p:cNvPr id="29" name="Picture 22">
              <a:extLst>
                <a:ext uri="{FF2B5EF4-FFF2-40B4-BE49-F238E27FC236}">
                  <a16:creationId xmlns:a16="http://schemas.microsoft.com/office/drawing/2014/main" id="{D66BDA69-BF2F-03B7-9188-FF7DB52C03F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43678" y="4002025"/>
              <a:ext cx="1336862" cy="17824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58A3DFC2-77CE-BFB4-7F51-79958B4356C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4818" y="2696372"/>
              <a:ext cx="1163097" cy="155432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5EFA0D85-7BFC-E3D5-2C24-641F64BA146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4818" y="4249890"/>
              <a:ext cx="1163097" cy="155432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a:extLst>
                <a:ext uri="{FF2B5EF4-FFF2-40B4-BE49-F238E27FC236}">
                  <a16:creationId xmlns:a16="http://schemas.microsoft.com/office/drawing/2014/main" id="{539BF4D6-561E-72A8-1B23-20D603410C8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2040" y="2691188"/>
              <a:ext cx="1163097" cy="155079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a:extLst>
                <a:ext uri="{FF2B5EF4-FFF2-40B4-BE49-F238E27FC236}">
                  <a16:creationId xmlns:a16="http://schemas.microsoft.com/office/drawing/2014/main" id="{E3E4A92C-F233-A173-E377-F368A47D480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46621" y="4184575"/>
              <a:ext cx="1205179" cy="1606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a:extLst>
                <a:ext uri="{FF2B5EF4-FFF2-40B4-BE49-F238E27FC236}">
                  <a16:creationId xmlns:a16="http://schemas.microsoft.com/office/drawing/2014/main" id="{5006BD6F-4475-7E08-FC54-D4CD38EF18E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678542" y="2696372"/>
              <a:ext cx="1163097" cy="15472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35EC4D63-30C0-5DE4-411E-BD848DAA18AF}"/>
              </a:ext>
            </a:extLst>
          </p:cNvPr>
          <p:cNvGrpSpPr/>
          <p:nvPr/>
        </p:nvGrpSpPr>
        <p:grpSpPr>
          <a:xfrm>
            <a:off x="7088445" y="2904135"/>
            <a:ext cx="4396362" cy="3298568"/>
            <a:chOff x="6773654" y="2437060"/>
            <a:chExt cx="4753719" cy="3276725"/>
          </a:xfrm>
        </p:grpSpPr>
        <p:pic>
          <p:nvPicPr>
            <p:cNvPr id="57" name="Picture 24">
              <a:extLst>
                <a:ext uri="{FF2B5EF4-FFF2-40B4-BE49-F238E27FC236}">
                  <a16:creationId xmlns:a16="http://schemas.microsoft.com/office/drawing/2014/main" id="{403A384B-106E-690F-D50F-1E0209CEF67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73654" y="2463079"/>
              <a:ext cx="1252779" cy="167037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6">
              <a:extLst>
                <a:ext uri="{FF2B5EF4-FFF2-40B4-BE49-F238E27FC236}">
                  <a16:creationId xmlns:a16="http://schemas.microsoft.com/office/drawing/2014/main" id="{B3273655-3640-FD93-9AE8-8876C1CAEFA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773655" y="4081331"/>
              <a:ext cx="1224340" cy="163245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8">
              <a:extLst>
                <a:ext uri="{FF2B5EF4-FFF2-40B4-BE49-F238E27FC236}">
                  <a16:creationId xmlns:a16="http://schemas.microsoft.com/office/drawing/2014/main" id="{87B85C29-BE2F-0623-21F0-4CC132B13E8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991320" y="4052131"/>
              <a:ext cx="1256890" cy="166165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0">
              <a:extLst>
                <a:ext uri="{FF2B5EF4-FFF2-40B4-BE49-F238E27FC236}">
                  <a16:creationId xmlns:a16="http://schemas.microsoft.com/office/drawing/2014/main" id="{D1839788-36ED-65E5-8E71-EA80F40B161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991320" y="2461494"/>
              <a:ext cx="1224340" cy="162958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2">
              <a:extLst>
                <a:ext uri="{FF2B5EF4-FFF2-40B4-BE49-F238E27FC236}">
                  <a16:creationId xmlns:a16="http://schemas.microsoft.com/office/drawing/2014/main" id="{E8BF3DB9-DF83-702A-4A1C-CCEEB64084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074750" y="2437060"/>
              <a:ext cx="2437371" cy="18366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4">
              <a:extLst>
                <a:ext uri="{FF2B5EF4-FFF2-40B4-BE49-F238E27FC236}">
                  <a16:creationId xmlns:a16="http://schemas.microsoft.com/office/drawing/2014/main" id="{43C3ECB5-A8ED-68A8-8FB2-9DEB5F0FE3C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238786" y="3981742"/>
              <a:ext cx="2288587" cy="1724499"/>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ZoneTexte 34"/>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216193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17</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II : Utilisation d’un SONAR pour distinguer entre un cylindre et un pavé droit</a:t>
            </a:r>
          </a:p>
        </p:txBody>
      </p:sp>
      <p:pic>
        <p:nvPicPr>
          <p:cNvPr id="1026" name="Picture 2">
            <a:extLst>
              <a:ext uri="{FF2B5EF4-FFF2-40B4-BE49-F238E27FC236}">
                <a16:creationId xmlns:a16="http://schemas.microsoft.com/office/drawing/2014/main" id="{F0C7BE2C-2CF8-1841-ED6E-48A1BEE8BE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747" y="2435857"/>
            <a:ext cx="1979038" cy="2638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NN for Deep Learning | Convolutional Neural Networks">
            <a:extLst>
              <a:ext uri="{FF2B5EF4-FFF2-40B4-BE49-F238E27FC236}">
                <a16:creationId xmlns:a16="http://schemas.microsoft.com/office/drawing/2014/main" id="{99E76CD3-C963-D178-1732-354FC45C8ED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97" r="-221"/>
          <a:stretch/>
        </p:blipFill>
        <p:spPr bwMode="auto">
          <a:xfrm>
            <a:off x="7304963" y="2836902"/>
            <a:ext cx="3693237" cy="1897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funnel chart&#10;&#10;Description automatically generated">
            <a:extLst>
              <a:ext uri="{FF2B5EF4-FFF2-40B4-BE49-F238E27FC236}">
                <a16:creationId xmlns:a16="http://schemas.microsoft.com/office/drawing/2014/main" id="{07040BA2-37D6-FA1F-C7F5-5DC40166E9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4810" y="2836902"/>
            <a:ext cx="2530258" cy="1897694"/>
          </a:xfrm>
          <a:prstGeom prst="rect">
            <a:avLst/>
          </a:prstGeom>
        </p:spPr>
      </p:pic>
      <p:cxnSp>
        <p:nvCxnSpPr>
          <p:cNvPr id="13" name="Straight Arrow Connector 12">
            <a:extLst>
              <a:ext uri="{FF2B5EF4-FFF2-40B4-BE49-F238E27FC236}">
                <a16:creationId xmlns:a16="http://schemas.microsoft.com/office/drawing/2014/main" id="{0EC7429F-BE50-717A-8F89-9F7BA9CFE96E}"/>
              </a:ext>
            </a:extLst>
          </p:cNvPr>
          <p:cNvCxnSpPr>
            <a:cxnSpLocks/>
          </p:cNvCxnSpPr>
          <p:nvPr/>
        </p:nvCxnSpPr>
        <p:spPr>
          <a:xfrm>
            <a:off x="3282753" y="3785749"/>
            <a:ext cx="875899" cy="0"/>
          </a:xfrm>
          <a:prstGeom prst="straightConnector1">
            <a:avLst/>
          </a:prstGeom>
          <a:ln w="1905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1F07B5-297A-8BD9-091C-6D8DE633D5CA}"/>
              </a:ext>
            </a:extLst>
          </p:cNvPr>
          <p:cNvCxnSpPr>
            <a:cxnSpLocks/>
          </p:cNvCxnSpPr>
          <p:nvPr/>
        </p:nvCxnSpPr>
        <p:spPr>
          <a:xfrm>
            <a:off x="6448314" y="3755216"/>
            <a:ext cx="875899" cy="0"/>
          </a:xfrm>
          <a:prstGeom prst="straightConnector1">
            <a:avLst/>
          </a:prstGeom>
          <a:ln w="1905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6" name="Rectangle: Rounded Corners 15">
            <a:extLst>
              <a:ext uri="{FF2B5EF4-FFF2-40B4-BE49-F238E27FC236}">
                <a16:creationId xmlns:a16="http://schemas.microsoft.com/office/drawing/2014/main" id="{1271738B-4E5A-3691-3C41-7A665795D0EC}"/>
              </a:ext>
            </a:extLst>
          </p:cNvPr>
          <p:cNvSpPr/>
          <p:nvPr/>
        </p:nvSpPr>
        <p:spPr>
          <a:xfrm>
            <a:off x="10196084" y="3221568"/>
            <a:ext cx="1115383" cy="4140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latin typeface="+mj-lt"/>
              </a:rPr>
              <a:t>Cylindre</a:t>
            </a:r>
          </a:p>
        </p:txBody>
      </p:sp>
      <p:sp>
        <p:nvSpPr>
          <p:cNvPr id="21" name="Rectangle: Rounded Corners 20">
            <a:extLst>
              <a:ext uri="{FF2B5EF4-FFF2-40B4-BE49-F238E27FC236}">
                <a16:creationId xmlns:a16="http://schemas.microsoft.com/office/drawing/2014/main" id="{402C51BF-F78B-1D31-75E6-73DFE392FEBC}"/>
              </a:ext>
            </a:extLst>
          </p:cNvPr>
          <p:cNvSpPr/>
          <p:nvPr/>
        </p:nvSpPr>
        <p:spPr>
          <a:xfrm>
            <a:off x="10191850" y="3741414"/>
            <a:ext cx="1115383" cy="36512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latin typeface="+mj-lt"/>
              </a:rPr>
              <a:t>Pavé droit</a:t>
            </a:r>
          </a:p>
        </p:txBody>
      </p:sp>
      <p:sp>
        <p:nvSpPr>
          <p:cNvPr id="17" name="TextBox 16">
            <a:extLst>
              <a:ext uri="{FF2B5EF4-FFF2-40B4-BE49-F238E27FC236}">
                <a16:creationId xmlns:a16="http://schemas.microsoft.com/office/drawing/2014/main" id="{2F3E9408-4525-0E6C-8680-9FEACC534810}"/>
              </a:ext>
            </a:extLst>
          </p:cNvPr>
          <p:cNvSpPr txBox="1"/>
          <p:nvPr/>
        </p:nvSpPr>
        <p:spPr>
          <a:xfrm>
            <a:off x="1040747" y="5245100"/>
            <a:ext cx="1979038" cy="1015663"/>
          </a:xfrm>
          <a:prstGeom prst="rect">
            <a:avLst/>
          </a:prstGeom>
          <a:noFill/>
        </p:spPr>
        <p:txBody>
          <a:bodyPr wrap="square" rtlCol="0">
            <a:spAutoFit/>
          </a:bodyPr>
          <a:lstStyle/>
          <a:p>
            <a:pPr algn="ctr"/>
            <a:r>
              <a:rPr lang="fr-FR" sz="2000" dirty="0"/>
              <a:t>1 : Récolte des données (20 objets)</a:t>
            </a:r>
          </a:p>
        </p:txBody>
      </p:sp>
      <p:sp>
        <p:nvSpPr>
          <p:cNvPr id="23" name="TextBox 22">
            <a:extLst>
              <a:ext uri="{FF2B5EF4-FFF2-40B4-BE49-F238E27FC236}">
                <a16:creationId xmlns:a16="http://schemas.microsoft.com/office/drawing/2014/main" id="{E38127A5-91E1-EACB-FEDF-E71B936784D7}"/>
              </a:ext>
            </a:extLst>
          </p:cNvPr>
          <p:cNvSpPr txBox="1"/>
          <p:nvPr/>
        </p:nvSpPr>
        <p:spPr>
          <a:xfrm>
            <a:off x="4360420" y="5232400"/>
            <a:ext cx="1979038" cy="707886"/>
          </a:xfrm>
          <a:prstGeom prst="rect">
            <a:avLst/>
          </a:prstGeom>
          <a:noFill/>
        </p:spPr>
        <p:txBody>
          <a:bodyPr wrap="square" rtlCol="0">
            <a:spAutoFit/>
          </a:bodyPr>
          <a:lstStyle/>
          <a:p>
            <a:pPr algn="ctr"/>
            <a:r>
              <a:rPr lang="fr-FR" sz="2000" dirty="0"/>
              <a:t>2 : Traitement des données</a:t>
            </a:r>
          </a:p>
        </p:txBody>
      </p:sp>
      <p:sp>
        <p:nvSpPr>
          <p:cNvPr id="24" name="TextBox 23">
            <a:extLst>
              <a:ext uri="{FF2B5EF4-FFF2-40B4-BE49-F238E27FC236}">
                <a16:creationId xmlns:a16="http://schemas.microsoft.com/office/drawing/2014/main" id="{BF57897E-44BF-34E4-5CE2-BB91DDA32AE7}"/>
              </a:ext>
            </a:extLst>
          </p:cNvPr>
          <p:cNvSpPr txBox="1"/>
          <p:nvPr/>
        </p:nvSpPr>
        <p:spPr>
          <a:xfrm>
            <a:off x="7162447" y="5209607"/>
            <a:ext cx="3518553" cy="1015663"/>
          </a:xfrm>
          <a:prstGeom prst="rect">
            <a:avLst/>
          </a:prstGeom>
          <a:noFill/>
        </p:spPr>
        <p:txBody>
          <a:bodyPr wrap="square" rtlCol="0">
            <a:spAutoFit/>
          </a:bodyPr>
          <a:lstStyle/>
          <a:p>
            <a:pPr algn="ctr"/>
            <a:r>
              <a:rPr lang="fr-FR" sz="2000" dirty="0"/>
              <a:t>3 : Développement du réseau de neurones convolutif (CNN)</a:t>
            </a:r>
          </a:p>
        </p:txBody>
      </p:sp>
      <p:sp>
        <p:nvSpPr>
          <p:cNvPr id="25" name="TextBox 24">
            <a:extLst>
              <a:ext uri="{FF2B5EF4-FFF2-40B4-BE49-F238E27FC236}">
                <a16:creationId xmlns:a16="http://schemas.microsoft.com/office/drawing/2014/main" id="{DDEACD8D-120E-28E5-E859-A5E6AEF0D88F}"/>
              </a:ext>
            </a:extLst>
          </p:cNvPr>
          <p:cNvSpPr txBox="1"/>
          <p:nvPr/>
        </p:nvSpPr>
        <p:spPr>
          <a:xfrm>
            <a:off x="3158110" y="1697777"/>
            <a:ext cx="5401690" cy="523220"/>
          </a:xfrm>
          <a:prstGeom prst="rect">
            <a:avLst/>
          </a:prstGeom>
          <a:noFill/>
        </p:spPr>
        <p:txBody>
          <a:bodyPr wrap="square" rtlCol="0">
            <a:spAutoFit/>
          </a:bodyPr>
          <a:lstStyle/>
          <a:p>
            <a:pPr algn="ctr"/>
            <a:r>
              <a:rPr lang="fr-FR" sz="2800" dirty="0">
                <a:solidFill>
                  <a:schemeClr val="accent1"/>
                </a:solidFill>
                <a:latin typeface="+mj-lt"/>
              </a:rPr>
              <a:t>Projet en 3 grandes étapes :</a:t>
            </a:r>
          </a:p>
        </p:txBody>
      </p:sp>
      <p:sp>
        <p:nvSpPr>
          <p:cNvPr id="4" name="Rectangle 3">
            <a:extLst>
              <a:ext uri="{FF2B5EF4-FFF2-40B4-BE49-F238E27FC236}">
                <a16:creationId xmlns:a16="http://schemas.microsoft.com/office/drawing/2014/main" id="{23EFF049-1928-5868-AC0F-EEA154460489}"/>
              </a:ext>
            </a:extLst>
          </p:cNvPr>
          <p:cNvSpPr/>
          <p:nvPr/>
        </p:nvSpPr>
        <p:spPr>
          <a:xfrm>
            <a:off x="3709679" y="2505746"/>
            <a:ext cx="3189799" cy="375501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7308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normAutofit/>
          </a:bodyPr>
          <a:lstStyle/>
          <a:p>
            <a:r>
              <a:rPr lang="fr-FR" sz="3200" dirty="0"/>
              <a:t>2. Traitement des données</a:t>
            </a:r>
          </a:p>
        </p:txBody>
      </p:sp>
      <p:cxnSp>
        <p:nvCxnSpPr>
          <p:cNvPr id="35" name="Straight Arrow Connector 34">
            <a:extLst>
              <a:ext uri="{FF2B5EF4-FFF2-40B4-BE49-F238E27FC236}">
                <a16:creationId xmlns:a16="http://schemas.microsoft.com/office/drawing/2014/main" id="{13B7C307-9CCF-4049-E507-B1D8EE54C6A6}"/>
              </a:ext>
            </a:extLst>
          </p:cNvPr>
          <p:cNvCxnSpPr>
            <a:cxnSpLocks/>
          </p:cNvCxnSpPr>
          <p:nvPr/>
        </p:nvCxnSpPr>
        <p:spPr>
          <a:xfrm>
            <a:off x="3836118" y="3628870"/>
            <a:ext cx="875899" cy="0"/>
          </a:xfrm>
          <a:prstGeom prst="straightConnector1">
            <a:avLst/>
          </a:prstGeom>
          <a:ln w="1905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F5CA7D9-D53B-DECB-8506-C49DFF939341}"/>
              </a:ext>
            </a:extLst>
          </p:cNvPr>
          <p:cNvCxnSpPr>
            <a:cxnSpLocks/>
          </p:cNvCxnSpPr>
          <p:nvPr/>
        </p:nvCxnSpPr>
        <p:spPr>
          <a:xfrm>
            <a:off x="7047681" y="3599138"/>
            <a:ext cx="875899" cy="0"/>
          </a:xfrm>
          <a:prstGeom prst="straightConnector1">
            <a:avLst/>
          </a:prstGeom>
          <a:ln w="19050">
            <a:headEnd type="none" w="lg" len="lg"/>
            <a:tailEnd type="stealth" w="lg" len="lg"/>
          </a:ln>
        </p:spPr>
        <p:style>
          <a:lnRef idx="1">
            <a:schemeClr val="accent1"/>
          </a:lnRef>
          <a:fillRef idx="0">
            <a:schemeClr val="accent1"/>
          </a:fillRef>
          <a:effectRef idx="0">
            <a:schemeClr val="accent1"/>
          </a:effectRef>
          <a:fontRef idx="minor">
            <a:schemeClr val="tx1"/>
          </a:fontRef>
        </p:style>
      </p:cxnSp>
      <p:pic>
        <p:nvPicPr>
          <p:cNvPr id="5128" name="Picture 8">
            <a:extLst>
              <a:ext uri="{FF2B5EF4-FFF2-40B4-BE49-F238E27FC236}">
                <a16:creationId xmlns:a16="http://schemas.microsoft.com/office/drawing/2014/main" id="{148F5EF5-D759-5DDA-31CA-69BE3F3425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1137" y="2617006"/>
            <a:ext cx="2670397" cy="203269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781C2F92-7D6C-A766-FEC3-75C21054F6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7998" y="2739983"/>
            <a:ext cx="2335506" cy="177777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BD7CBF8B-C125-B639-CCB0-979A192F9A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3579" y="2540113"/>
            <a:ext cx="2905529" cy="22116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A18D99-9463-4CC9-0D72-852C316C19AF}"/>
              </a:ext>
            </a:extLst>
          </p:cNvPr>
          <p:cNvSpPr txBox="1"/>
          <p:nvPr/>
        </p:nvSpPr>
        <p:spPr>
          <a:xfrm>
            <a:off x="3398416" y="4674225"/>
            <a:ext cx="2335506" cy="707886"/>
          </a:xfrm>
          <a:prstGeom prst="rect">
            <a:avLst/>
          </a:prstGeom>
          <a:noFill/>
        </p:spPr>
        <p:txBody>
          <a:bodyPr wrap="square" rtlCol="0">
            <a:spAutoFit/>
          </a:bodyPr>
          <a:lstStyle/>
          <a:p>
            <a:pPr algn="ctr"/>
            <a:r>
              <a:rPr lang="fr-FR" sz="2000" dirty="0"/>
              <a:t>1 : Enlever les données du bord</a:t>
            </a:r>
          </a:p>
        </p:txBody>
      </p:sp>
      <p:sp>
        <p:nvSpPr>
          <p:cNvPr id="9" name="TextBox 8">
            <a:extLst>
              <a:ext uri="{FF2B5EF4-FFF2-40B4-BE49-F238E27FC236}">
                <a16:creationId xmlns:a16="http://schemas.microsoft.com/office/drawing/2014/main" id="{9C1AB479-BBAD-0A36-EF65-5964F5007D1E}"/>
              </a:ext>
            </a:extLst>
          </p:cNvPr>
          <p:cNvSpPr txBox="1"/>
          <p:nvPr/>
        </p:nvSpPr>
        <p:spPr>
          <a:xfrm>
            <a:off x="5879770" y="4674225"/>
            <a:ext cx="3805432" cy="707886"/>
          </a:xfrm>
          <a:prstGeom prst="rect">
            <a:avLst/>
          </a:prstGeom>
          <a:noFill/>
        </p:spPr>
        <p:txBody>
          <a:bodyPr wrap="square" rtlCol="0">
            <a:spAutoFit/>
          </a:bodyPr>
          <a:lstStyle/>
          <a:p>
            <a:pPr algn="ctr"/>
            <a:r>
              <a:rPr lang="fr-FR" sz="2000" dirty="0"/>
              <a:t>2 : Appliquer un filtre gaussien (écart-type = 2)</a:t>
            </a:r>
          </a:p>
        </p:txBody>
      </p:sp>
      <p:sp>
        <p:nvSpPr>
          <p:cNvPr id="10" name="Espace réservé du numéro de diapositive 9"/>
          <p:cNvSpPr>
            <a:spLocks noGrp="1"/>
          </p:cNvSpPr>
          <p:nvPr>
            <p:ph type="sldNum" sz="quarter" idx="4"/>
          </p:nvPr>
        </p:nvSpPr>
        <p:spPr/>
        <p:txBody>
          <a:bodyPr/>
          <a:lstStyle/>
          <a:p>
            <a:fld id="{5C099187-7A9C-4FE6-9452-51D4CB057F0C}" type="slidenum">
              <a:rPr lang="fr-FR" smtClean="0"/>
              <a:pPr/>
              <a:t>18</a:t>
            </a:fld>
            <a:endParaRPr lang="fr-FR"/>
          </a:p>
        </p:txBody>
      </p:sp>
      <p:sp>
        <p:nvSpPr>
          <p:cNvPr id="11" name="ZoneTexte 10"/>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322541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19</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II : Utilisation d’un SONAR pour distinguer entre un cylindre et un pavé droit</a:t>
            </a:r>
          </a:p>
        </p:txBody>
      </p:sp>
      <p:pic>
        <p:nvPicPr>
          <p:cNvPr id="1026" name="Picture 2">
            <a:extLst>
              <a:ext uri="{FF2B5EF4-FFF2-40B4-BE49-F238E27FC236}">
                <a16:creationId xmlns:a16="http://schemas.microsoft.com/office/drawing/2014/main" id="{F0C7BE2C-2CF8-1841-ED6E-48A1BEE8BE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747" y="2435857"/>
            <a:ext cx="1979038" cy="2638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NN for Deep Learning | Convolutional Neural Networks">
            <a:extLst>
              <a:ext uri="{FF2B5EF4-FFF2-40B4-BE49-F238E27FC236}">
                <a16:creationId xmlns:a16="http://schemas.microsoft.com/office/drawing/2014/main" id="{99E76CD3-C963-D178-1732-354FC45C8ED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97" r="-221"/>
          <a:stretch/>
        </p:blipFill>
        <p:spPr bwMode="auto">
          <a:xfrm>
            <a:off x="7304963" y="2836902"/>
            <a:ext cx="3693237" cy="18976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funnel chart&#10;&#10;Description automatically generated">
            <a:extLst>
              <a:ext uri="{FF2B5EF4-FFF2-40B4-BE49-F238E27FC236}">
                <a16:creationId xmlns:a16="http://schemas.microsoft.com/office/drawing/2014/main" id="{07040BA2-37D6-FA1F-C7F5-5DC40166E9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4810" y="2836902"/>
            <a:ext cx="2530258" cy="1897694"/>
          </a:xfrm>
          <a:prstGeom prst="rect">
            <a:avLst/>
          </a:prstGeom>
        </p:spPr>
      </p:pic>
      <p:cxnSp>
        <p:nvCxnSpPr>
          <p:cNvPr id="13" name="Straight Arrow Connector 12">
            <a:extLst>
              <a:ext uri="{FF2B5EF4-FFF2-40B4-BE49-F238E27FC236}">
                <a16:creationId xmlns:a16="http://schemas.microsoft.com/office/drawing/2014/main" id="{0EC7429F-BE50-717A-8F89-9F7BA9CFE96E}"/>
              </a:ext>
            </a:extLst>
          </p:cNvPr>
          <p:cNvCxnSpPr>
            <a:cxnSpLocks/>
          </p:cNvCxnSpPr>
          <p:nvPr/>
        </p:nvCxnSpPr>
        <p:spPr>
          <a:xfrm>
            <a:off x="3282753" y="3785749"/>
            <a:ext cx="875899" cy="0"/>
          </a:xfrm>
          <a:prstGeom prst="straightConnector1">
            <a:avLst/>
          </a:prstGeom>
          <a:ln w="1905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1F07B5-297A-8BD9-091C-6D8DE633D5CA}"/>
              </a:ext>
            </a:extLst>
          </p:cNvPr>
          <p:cNvCxnSpPr>
            <a:cxnSpLocks/>
          </p:cNvCxnSpPr>
          <p:nvPr/>
        </p:nvCxnSpPr>
        <p:spPr>
          <a:xfrm>
            <a:off x="6448314" y="3755216"/>
            <a:ext cx="875899" cy="0"/>
          </a:xfrm>
          <a:prstGeom prst="straightConnector1">
            <a:avLst/>
          </a:prstGeom>
          <a:ln w="1905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6" name="Rectangle: Rounded Corners 15">
            <a:extLst>
              <a:ext uri="{FF2B5EF4-FFF2-40B4-BE49-F238E27FC236}">
                <a16:creationId xmlns:a16="http://schemas.microsoft.com/office/drawing/2014/main" id="{1271738B-4E5A-3691-3C41-7A665795D0EC}"/>
              </a:ext>
            </a:extLst>
          </p:cNvPr>
          <p:cNvSpPr/>
          <p:nvPr/>
        </p:nvSpPr>
        <p:spPr>
          <a:xfrm>
            <a:off x="10196084" y="3221568"/>
            <a:ext cx="1115383" cy="41407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latin typeface="+mj-lt"/>
              </a:rPr>
              <a:t>Cylindre</a:t>
            </a:r>
          </a:p>
        </p:txBody>
      </p:sp>
      <p:sp>
        <p:nvSpPr>
          <p:cNvPr id="21" name="Rectangle: Rounded Corners 20">
            <a:extLst>
              <a:ext uri="{FF2B5EF4-FFF2-40B4-BE49-F238E27FC236}">
                <a16:creationId xmlns:a16="http://schemas.microsoft.com/office/drawing/2014/main" id="{402C51BF-F78B-1D31-75E6-73DFE392FEBC}"/>
              </a:ext>
            </a:extLst>
          </p:cNvPr>
          <p:cNvSpPr/>
          <p:nvPr/>
        </p:nvSpPr>
        <p:spPr>
          <a:xfrm>
            <a:off x="10191850" y="3741414"/>
            <a:ext cx="1115383" cy="36512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latin typeface="+mj-lt"/>
              </a:rPr>
              <a:t>Pavé droit</a:t>
            </a:r>
          </a:p>
        </p:txBody>
      </p:sp>
      <p:sp>
        <p:nvSpPr>
          <p:cNvPr id="17" name="TextBox 16">
            <a:extLst>
              <a:ext uri="{FF2B5EF4-FFF2-40B4-BE49-F238E27FC236}">
                <a16:creationId xmlns:a16="http://schemas.microsoft.com/office/drawing/2014/main" id="{2F3E9408-4525-0E6C-8680-9FEACC534810}"/>
              </a:ext>
            </a:extLst>
          </p:cNvPr>
          <p:cNvSpPr txBox="1"/>
          <p:nvPr/>
        </p:nvSpPr>
        <p:spPr>
          <a:xfrm>
            <a:off x="1040747" y="5245100"/>
            <a:ext cx="1979038" cy="1015663"/>
          </a:xfrm>
          <a:prstGeom prst="rect">
            <a:avLst/>
          </a:prstGeom>
          <a:noFill/>
        </p:spPr>
        <p:txBody>
          <a:bodyPr wrap="square" rtlCol="0">
            <a:spAutoFit/>
          </a:bodyPr>
          <a:lstStyle/>
          <a:p>
            <a:pPr algn="ctr"/>
            <a:r>
              <a:rPr lang="fr-FR" sz="2000" dirty="0"/>
              <a:t>1 : Récolte des données (20 objets)</a:t>
            </a:r>
          </a:p>
        </p:txBody>
      </p:sp>
      <p:sp>
        <p:nvSpPr>
          <p:cNvPr id="23" name="TextBox 22">
            <a:extLst>
              <a:ext uri="{FF2B5EF4-FFF2-40B4-BE49-F238E27FC236}">
                <a16:creationId xmlns:a16="http://schemas.microsoft.com/office/drawing/2014/main" id="{E38127A5-91E1-EACB-FEDF-E71B936784D7}"/>
              </a:ext>
            </a:extLst>
          </p:cNvPr>
          <p:cNvSpPr txBox="1"/>
          <p:nvPr/>
        </p:nvSpPr>
        <p:spPr>
          <a:xfrm>
            <a:off x="4360420" y="5232400"/>
            <a:ext cx="1979038" cy="707886"/>
          </a:xfrm>
          <a:prstGeom prst="rect">
            <a:avLst/>
          </a:prstGeom>
          <a:noFill/>
        </p:spPr>
        <p:txBody>
          <a:bodyPr wrap="square" rtlCol="0">
            <a:spAutoFit/>
          </a:bodyPr>
          <a:lstStyle/>
          <a:p>
            <a:pPr algn="ctr"/>
            <a:r>
              <a:rPr lang="fr-FR" sz="2000" dirty="0"/>
              <a:t>2 : Traitement des données</a:t>
            </a:r>
          </a:p>
        </p:txBody>
      </p:sp>
      <p:sp>
        <p:nvSpPr>
          <p:cNvPr id="24" name="TextBox 23">
            <a:extLst>
              <a:ext uri="{FF2B5EF4-FFF2-40B4-BE49-F238E27FC236}">
                <a16:creationId xmlns:a16="http://schemas.microsoft.com/office/drawing/2014/main" id="{BF57897E-44BF-34E4-5CE2-BB91DDA32AE7}"/>
              </a:ext>
            </a:extLst>
          </p:cNvPr>
          <p:cNvSpPr txBox="1"/>
          <p:nvPr/>
        </p:nvSpPr>
        <p:spPr>
          <a:xfrm>
            <a:off x="7162447" y="5209607"/>
            <a:ext cx="3518553" cy="1015663"/>
          </a:xfrm>
          <a:prstGeom prst="rect">
            <a:avLst/>
          </a:prstGeom>
          <a:noFill/>
        </p:spPr>
        <p:txBody>
          <a:bodyPr wrap="square" rtlCol="0">
            <a:spAutoFit/>
          </a:bodyPr>
          <a:lstStyle/>
          <a:p>
            <a:pPr algn="ctr"/>
            <a:r>
              <a:rPr lang="fr-FR" sz="2000" dirty="0"/>
              <a:t>3 : Développement du réseau de neurones convolutif (CNN)</a:t>
            </a:r>
          </a:p>
        </p:txBody>
      </p:sp>
      <p:sp>
        <p:nvSpPr>
          <p:cNvPr id="25" name="TextBox 24">
            <a:extLst>
              <a:ext uri="{FF2B5EF4-FFF2-40B4-BE49-F238E27FC236}">
                <a16:creationId xmlns:a16="http://schemas.microsoft.com/office/drawing/2014/main" id="{DDEACD8D-120E-28E5-E859-A5E6AEF0D88F}"/>
              </a:ext>
            </a:extLst>
          </p:cNvPr>
          <p:cNvSpPr txBox="1"/>
          <p:nvPr/>
        </p:nvSpPr>
        <p:spPr>
          <a:xfrm>
            <a:off x="3158110" y="1697777"/>
            <a:ext cx="5401690" cy="523220"/>
          </a:xfrm>
          <a:prstGeom prst="rect">
            <a:avLst/>
          </a:prstGeom>
          <a:noFill/>
        </p:spPr>
        <p:txBody>
          <a:bodyPr wrap="square" rtlCol="0">
            <a:spAutoFit/>
          </a:bodyPr>
          <a:lstStyle/>
          <a:p>
            <a:pPr algn="ctr"/>
            <a:r>
              <a:rPr lang="fr-FR" sz="2800" dirty="0">
                <a:solidFill>
                  <a:schemeClr val="accent1"/>
                </a:solidFill>
                <a:latin typeface="+mj-lt"/>
              </a:rPr>
              <a:t>Projet en 3 grandes étapes :</a:t>
            </a:r>
          </a:p>
        </p:txBody>
      </p:sp>
      <p:sp>
        <p:nvSpPr>
          <p:cNvPr id="4" name="Rectangle 3">
            <a:extLst>
              <a:ext uri="{FF2B5EF4-FFF2-40B4-BE49-F238E27FC236}">
                <a16:creationId xmlns:a16="http://schemas.microsoft.com/office/drawing/2014/main" id="{23EFF049-1928-5868-AC0F-EEA154460489}"/>
              </a:ext>
            </a:extLst>
          </p:cNvPr>
          <p:cNvSpPr/>
          <p:nvPr/>
        </p:nvSpPr>
        <p:spPr>
          <a:xfrm>
            <a:off x="6615068" y="2601333"/>
            <a:ext cx="5073027" cy="375501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144555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a:xfrm>
            <a:off x="838200" y="254201"/>
            <a:ext cx="10515600" cy="1161250"/>
          </a:xfrm>
        </p:spPr>
        <p:txBody>
          <a:bodyPr/>
          <a:lstStyle/>
          <a:p>
            <a:r>
              <a:rPr lang="fr-FR" dirty="0"/>
              <a:t>Introduction</a:t>
            </a:r>
          </a:p>
        </p:txBody>
      </p:sp>
      <p:sp>
        <p:nvSpPr>
          <p:cNvPr id="20" name="TextBox 19">
            <a:extLst>
              <a:ext uri="{FF2B5EF4-FFF2-40B4-BE49-F238E27FC236}">
                <a16:creationId xmlns:a16="http://schemas.microsoft.com/office/drawing/2014/main" id="{F7128EC8-BC80-2B97-B4E5-BD40F8F87A80}"/>
              </a:ext>
            </a:extLst>
          </p:cNvPr>
          <p:cNvSpPr txBox="1"/>
          <p:nvPr/>
        </p:nvSpPr>
        <p:spPr>
          <a:xfrm>
            <a:off x="870858" y="1745255"/>
            <a:ext cx="5372780" cy="4401205"/>
          </a:xfrm>
          <a:prstGeom prst="rect">
            <a:avLst/>
          </a:prstGeom>
          <a:noFill/>
        </p:spPr>
        <p:txBody>
          <a:bodyPr wrap="square">
            <a:spAutoFit/>
          </a:bodyPr>
          <a:lstStyle/>
          <a:p>
            <a:pPr algn="just" fontAlgn="base"/>
            <a:r>
              <a:rPr lang="fr-FR" sz="2800" dirty="0"/>
              <a:t>SONAR : Sound Navigation And </a:t>
            </a:r>
            <a:r>
              <a:rPr lang="fr-FR" sz="2800" dirty="0" err="1"/>
              <a:t>Ranging</a:t>
            </a:r>
            <a:endParaRPr lang="fr-FR" sz="2800" dirty="0"/>
          </a:p>
          <a:p>
            <a:pPr algn="just" fontAlgn="base"/>
            <a:endParaRPr lang="fr-FR" sz="2800" dirty="0"/>
          </a:p>
          <a:p>
            <a:pPr algn="just" fontAlgn="base"/>
            <a:r>
              <a:rPr lang="fr-FR" sz="2800" dirty="0"/>
              <a:t>Réalisation d’un SONAR</a:t>
            </a:r>
          </a:p>
          <a:p>
            <a:pPr algn="just" fontAlgn="base"/>
            <a:endParaRPr lang="fr-FR" sz="2800" dirty="0"/>
          </a:p>
          <a:p>
            <a:pPr algn="just" fontAlgn="base"/>
            <a:r>
              <a:rPr lang="fr-FR" sz="2800" dirty="0"/>
              <a:t>Implémentation d’un réseau de neurones pour la détection de formes</a:t>
            </a:r>
          </a:p>
          <a:p>
            <a:pPr algn="just" fontAlgn="base"/>
            <a:endParaRPr lang="fr-FR" sz="2800" b="0" i="0" u="none" strike="noStrike" dirty="0">
              <a:effectLst/>
            </a:endParaRPr>
          </a:p>
          <a:p>
            <a:pPr algn="just" fontAlgn="base"/>
            <a:endParaRPr lang="fr-FR" sz="2800" b="0" i="0" u="none" strike="noStrike" dirty="0">
              <a:effectLst/>
            </a:endParaRPr>
          </a:p>
        </p:txBody>
      </p:sp>
      <p:sp>
        <p:nvSpPr>
          <p:cNvPr id="5" name="Espace réservé du numéro de diapositive 4"/>
          <p:cNvSpPr>
            <a:spLocks noGrp="1"/>
          </p:cNvSpPr>
          <p:nvPr>
            <p:ph type="sldNum" sz="quarter" idx="4"/>
          </p:nvPr>
        </p:nvSpPr>
        <p:spPr/>
        <p:txBody>
          <a:bodyPr/>
          <a:lstStyle/>
          <a:p>
            <a:fld id="{5C099187-7A9C-4FE6-9452-51D4CB057F0C}" type="slidenum">
              <a:rPr lang="fr-FR" smtClean="0"/>
              <a:pPr/>
              <a:t>2</a:t>
            </a:fld>
            <a:endParaRPr lang="fr-FR"/>
          </a:p>
        </p:txBody>
      </p:sp>
      <p:sp>
        <p:nvSpPr>
          <p:cNvPr id="6" name="ZoneTexte 5"/>
          <p:cNvSpPr txBox="1"/>
          <p:nvPr/>
        </p:nvSpPr>
        <p:spPr>
          <a:xfrm>
            <a:off x="3598224" y="6341285"/>
            <a:ext cx="4821382" cy="307777"/>
          </a:xfrm>
          <a:prstGeom prst="rect">
            <a:avLst/>
          </a:prstGeom>
          <a:noFill/>
        </p:spPr>
        <p:txBody>
          <a:bodyPr wrap="square" rtlCol="0">
            <a:spAutoFit/>
          </a:bodyPr>
          <a:lstStyle/>
          <a:p>
            <a:pPr algn="ctr"/>
            <a:r>
              <a:rPr lang="fr-FR" sz="1400" dirty="0"/>
              <a:t>MODAL PHY473O – </a:t>
            </a:r>
            <a:r>
              <a:rPr lang="fr-FR" sz="1400" dirty="0" err="1"/>
              <a:t>Jia</a:t>
            </a:r>
            <a:r>
              <a:rPr lang="fr-FR" sz="1400" dirty="0"/>
              <a:t>-Jean LAW, Alexandre MULLER</a:t>
            </a:r>
          </a:p>
        </p:txBody>
      </p:sp>
      <p:pic>
        <p:nvPicPr>
          <p:cNvPr id="27650" name="Picture 2" descr="Principe du SONAR actif [4]"/>
          <p:cNvPicPr>
            <a:picLocks noChangeAspect="1" noChangeArrowheads="1"/>
          </p:cNvPicPr>
          <p:nvPr/>
        </p:nvPicPr>
        <p:blipFill>
          <a:blip r:embed="rId3" cstate="print"/>
          <a:srcRect/>
          <a:stretch>
            <a:fillRect/>
          </a:stretch>
        </p:blipFill>
        <p:spPr bwMode="auto">
          <a:xfrm>
            <a:off x="6958940" y="1883374"/>
            <a:ext cx="4904508" cy="2844615"/>
          </a:xfrm>
          <a:prstGeom prst="rect">
            <a:avLst/>
          </a:prstGeom>
          <a:noFill/>
        </p:spPr>
      </p:pic>
    </p:spTree>
    <p:extLst>
      <p:ext uri="{BB962C8B-B14F-4D97-AF65-F5344CB8AC3E}">
        <p14:creationId xmlns:p14="http://schemas.microsoft.com/office/powerpoint/2010/main" val="1334480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normAutofit/>
          </a:bodyPr>
          <a:lstStyle/>
          <a:p>
            <a:r>
              <a:rPr lang="fr-FR" sz="3200" dirty="0"/>
              <a:t>3. Développement du CNN : Jeu d’entraînement</a:t>
            </a:r>
          </a:p>
        </p:txBody>
      </p:sp>
      <p:pic>
        <p:nvPicPr>
          <p:cNvPr id="7170" name="Picture 2">
            <a:extLst>
              <a:ext uri="{FF2B5EF4-FFF2-40B4-BE49-F238E27FC236}">
                <a16:creationId xmlns:a16="http://schemas.microsoft.com/office/drawing/2014/main" id="{32B1CDCA-FF63-2C46-DF83-DC88FC531A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7939" y="1523365"/>
            <a:ext cx="2668116" cy="199814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B3AB3F2-5AF4-5C8A-A919-A3E608D5E0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5406" y="1481556"/>
            <a:ext cx="2791732" cy="20817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hart&#10;&#10;Description automatically generated">
            <a:extLst>
              <a:ext uri="{FF2B5EF4-FFF2-40B4-BE49-F238E27FC236}">
                <a16:creationId xmlns:a16="http://schemas.microsoft.com/office/drawing/2014/main" id="{FFB89F7E-2D54-EB8D-CE33-2AF6ACA508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035" r="12478"/>
          <a:stretch/>
        </p:blipFill>
        <p:spPr>
          <a:xfrm>
            <a:off x="6855491" y="3563322"/>
            <a:ext cx="2051562" cy="2093799"/>
          </a:xfrm>
          <a:prstGeom prst="rect">
            <a:avLst/>
          </a:prstGeom>
        </p:spPr>
      </p:pic>
      <p:pic>
        <p:nvPicPr>
          <p:cNvPr id="6" name="Picture 5" descr="Chart&#10;&#10;Description automatically generated">
            <a:extLst>
              <a:ext uri="{FF2B5EF4-FFF2-40B4-BE49-F238E27FC236}">
                <a16:creationId xmlns:a16="http://schemas.microsoft.com/office/drawing/2014/main" id="{AB6B7D3B-F337-A7EE-F396-6C59EE6461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86131" y="3429000"/>
            <a:ext cx="2791732" cy="2093799"/>
          </a:xfrm>
          <a:prstGeom prst="rect">
            <a:avLst/>
          </a:prstGeom>
        </p:spPr>
      </p:pic>
      <p:sp>
        <p:nvSpPr>
          <p:cNvPr id="8" name="TextBox 7">
            <a:extLst>
              <a:ext uri="{FF2B5EF4-FFF2-40B4-BE49-F238E27FC236}">
                <a16:creationId xmlns:a16="http://schemas.microsoft.com/office/drawing/2014/main" id="{1B80986F-4646-C9EE-D3BE-5FA82EB98770}"/>
              </a:ext>
            </a:extLst>
          </p:cNvPr>
          <p:cNvSpPr txBox="1"/>
          <p:nvPr/>
        </p:nvSpPr>
        <p:spPr>
          <a:xfrm>
            <a:off x="938560" y="5377647"/>
            <a:ext cx="10479880" cy="954107"/>
          </a:xfrm>
          <a:prstGeom prst="rect">
            <a:avLst/>
          </a:prstGeom>
          <a:noFill/>
        </p:spPr>
        <p:txBody>
          <a:bodyPr wrap="square">
            <a:spAutoFit/>
          </a:bodyPr>
          <a:lstStyle/>
          <a:p>
            <a:pPr algn="ctr" rtl="0" fontAlgn="base">
              <a:spcBef>
                <a:spcPts val="0"/>
              </a:spcBef>
              <a:spcAft>
                <a:spcPts val="0"/>
              </a:spcAft>
            </a:pPr>
            <a:r>
              <a:rPr lang="fr-FR" sz="2800" b="1" i="0" u="none" strike="noStrike" dirty="0">
                <a:effectLst/>
              </a:rPr>
              <a:t>1600</a:t>
            </a:r>
            <a:r>
              <a:rPr lang="fr-FR" sz="2800" b="0" i="0" u="none" strike="noStrike" dirty="0">
                <a:effectLst/>
              </a:rPr>
              <a:t> images en jeu d’entraînement, </a:t>
            </a:r>
            <a:r>
              <a:rPr lang="fr-FR" sz="2800" b="1" i="0" u="none" strike="noStrike" dirty="0">
                <a:effectLst/>
              </a:rPr>
              <a:t>400</a:t>
            </a:r>
            <a:r>
              <a:rPr lang="fr-FR" sz="2800" b="0" i="0" u="none" strike="noStrike" dirty="0">
                <a:effectLst/>
              </a:rPr>
              <a:t> en jeu de validation, </a:t>
            </a:r>
            <a:r>
              <a:rPr lang="fr-FR" sz="2800" b="1" i="0" u="none" strike="noStrike" dirty="0">
                <a:effectLst/>
              </a:rPr>
              <a:t>400</a:t>
            </a:r>
            <a:r>
              <a:rPr lang="fr-FR" sz="2800" b="0" i="0" u="none" strike="noStrike" dirty="0">
                <a:effectLst/>
              </a:rPr>
              <a:t> en jeu de test </a:t>
            </a:r>
          </a:p>
        </p:txBody>
      </p:sp>
      <p:sp>
        <p:nvSpPr>
          <p:cNvPr id="9" name="Espace réservé du numéro de diapositive 8"/>
          <p:cNvSpPr>
            <a:spLocks noGrp="1"/>
          </p:cNvSpPr>
          <p:nvPr>
            <p:ph type="sldNum" sz="quarter" idx="4"/>
          </p:nvPr>
        </p:nvSpPr>
        <p:spPr/>
        <p:txBody>
          <a:bodyPr/>
          <a:lstStyle/>
          <a:p>
            <a:fld id="{5C099187-7A9C-4FE6-9452-51D4CB057F0C}" type="slidenum">
              <a:rPr lang="fr-FR" smtClean="0"/>
              <a:pPr/>
              <a:t>20</a:t>
            </a:fld>
            <a:endParaRPr lang="fr-FR"/>
          </a:p>
        </p:txBody>
      </p:sp>
      <p:sp>
        <p:nvSpPr>
          <p:cNvPr id="10" name="ZoneTexte 9"/>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3063091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normAutofit/>
          </a:bodyPr>
          <a:lstStyle/>
          <a:p>
            <a:r>
              <a:rPr lang="fr-FR" sz="3200" dirty="0"/>
              <a:t>3. Développement du CNN : Architecture et paramètres</a:t>
            </a:r>
          </a:p>
        </p:txBody>
      </p:sp>
      <p:sp>
        <p:nvSpPr>
          <p:cNvPr id="6" name="TextBox 5">
            <a:extLst>
              <a:ext uri="{FF2B5EF4-FFF2-40B4-BE49-F238E27FC236}">
                <a16:creationId xmlns:a16="http://schemas.microsoft.com/office/drawing/2014/main" id="{BC0EC62A-515E-3EBB-A784-A2C09679FD9F}"/>
              </a:ext>
            </a:extLst>
          </p:cNvPr>
          <p:cNvSpPr txBox="1"/>
          <p:nvPr/>
        </p:nvSpPr>
        <p:spPr>
          <a:xfrm>
            <a:off x="1321457" y="2305615"/>
            <a:ext cx="10482942" cy="2246769"/>
          </a:xfrm>
          <a:prstGeom prst="rect">
            <a:avLst/>
          </a:prstGeom>
          <a:noFill/>
        </p:spPr>
        <p:txBody>
          <a:bodyPr wrap="square">
            <a:spAutoFit/>
          </a:bodyPr>
          <a:lstStyle/>
          <a:p>
            <a:pPr algn="just" rtl="0" fontAlgn="base">
              <a:spcBef>
                <a:spcPts val="0"/>
              </a:spcBef>
              <a:spcAft>
                <a:spcPts val="0"/>
              </a:spcAft>
            </a:pPr>
            <a:r>
              <a:rPr lang="fr-FR" sz="2800" b="0" strike="noStrike" dirty="0">
                <a:effectLst/>
              </a:rPr>
              <a:t>8 modèles au total pour optimiser la précision</a:t>
            </a:r>
          </a:p>
          <a:p>
            <a:pPr algn="just" rtl="0" fontAlgn="base">
              <a:spcBef>
                <a:spcPts val="0"/>
              </a:spcBef>
              <a:spcAft>
                <a:spcPts val="0"/>
              </a:spcAft>
              <a:buFont typeface="+mj-lt"/>
              <a:buAutoNum type="arabicPeriod"/>
            </a:pPr>
            <a:r>
              <a:rPr lang="fr-FR" sz="2800" b="0" i="1" u="none" strike="noStrike" dirty="0">
                <a:effectLst/>
              </a:rPr>
              <a:t>Batch size</a:t>
            </a:r>
            <a:r>
              <a:rPr lang="fr-FR" sz="2800" b="0" i="0" u="none" strike="noStrike" dirty="0">
                <a:effectLst/>
              </a:rPr>
              <a:t> : </a:t>
            </a:r>
            <a:r>
              <a:rPr lang="fr-FR" sz="2800" b="1" i="0" u="none" strike="noStrike" dirty="0">
                <a:effectLst/>
              </a:rPr>
              <a:t>64</a:t>
            </a:r>
            <a:endParaRPr lang="fr-FR" sz="2800" b="1" i="1" u="none" strike="noStrike" dirty="0">
              <a:effectLst/>
            </a:endParaRPr>
          </a:p>
          <a:p>
            <a:pPr algn="just" rtl="0" fontAlgn="base">
              <a:spcBef>
                <a:spcPts val="0"/>
              </a:spcBef>
              <a:spcAft>
                <a:spcPts val="0"/>
              </a:spcAft>
              <a:buFont typeface="+mj-lt"/>
              <a:buAutoNum type="arabicPeriod"/>
            </a:pPr>
            <a:r>
              <a:rPr lang="fr-FR" sz="2800" b="0" i="0" u="none" strike="noStrike" dirty="0">
                <a:effectLst/>
              </a:rPr>
              <a:t>Nombre d’</a:t>
            </a:r>
            <a:r>
              <a:rPr lang="fr-FR" sz="2800" b="0" i="0" u="none" strike="noStrike" dirty="0" err="1">
                <a:effectLst/>
              </a:rPr>
              <a:t>epochs</a:t>
            </a:r>
            <a:r>
              <a:rPr lang="fr-FR" sz="2800" b="0" i="0" u="none" strike="noStrike" dirty="0">
                <a:effectLst/>
              </a:rPr>
              <a:t> : </a:t>
            </a:r>
            <a:r>
              <a:rPr lang="fr-FR" sz="2800" b="1" i="0" u="none" strike="noStrike" dirty="0">
                <a:effectLst/>
              </a:rPr>
              <a:t>30</a:t>
            </a:r>
          </a:p>
          <a:p>
            <a:pPr algn="just" rtl="0" fontAlgn="base">
              <a:spcBef>
                <a:spcPts val="0"/>
              </a:spcBef>
              <a:spcAft>
                <a:spcPts val="0"/>
              </a:spcAft>
              <a:buFont typeface="+mj-lt"/>
              <a:buAutoNum type="arabicPeriod"/>
            </a:pPr>
            <a:r>
              <a:rPr lang="fr-FR" sz="2800" b="0" i="0" u="none" strike="noStrike" dirty="0">
                <a:effectLst/>
              </a:rPr>
              <a:t> Fonction d’optimisation : </a:t>
            </a:r>
            <a:r>
              <a:rPr lang="fr-FR" sz="2800" b="1" i="0" u="none" strike="noStrike" dirty="0">
                <a:effectLst/>
              </a:rPr>
              <a:t>Adam</a:t>
            </a:r>
          </a:p>
          <a:p>
            <a:pPr algn="just" rtl="0" fontAlgn="base">
              <a:spcBef>
                <a:spcPts val="0"/>
              </a:spcBef>
              <a:spcAft>
                <a:spcPts val="0"/>
              </a:spcAft>
              <a:buFont typeface="+mj-lt"/>
              <a:buAutoNum type="arabicPeriod"/>
            </a:pPr>
            <a:r>
              <a:rPr lang="fr-FR" sz="2800" b="0" i="0" u="none" strike="noStrike" dirty="0">
                <a:effectLst/>
              </a:rPr>
              <a:t>Fonction de perte : </a:t>
            </a:r>
            <a:r>
              <a:rPr lang="fr-FR" sz="2800" b="1" i="0" u="none" strike="noStrike" dirty="0">
                <a:effectLst/>
              </a:rPr>
              <a:t>Cross-</a:t>
            </a:r>
            <a:r>
              <a:rPr lang="fr-FR" sz="2800" b="1" i="0" u="none" strike="noStrike" dirty="0" err="1">
                <a:effectLst/>
              </a:rPr>
              <a:t>entropy</a:t>
            </a:r>
            <a:endParaRPr lang="fr-FR" sz="2800" b="1" i="0" u="none" strike="noStrike" dirty="0">
              <a:effectLst/>
            </a:endParaRPr>
          </a:p>
        </p:txBody>
      </p:sp>
      <p:sp>
        <p:nvSpPr>
          <p:cNvPr id="4" name="Espace réservé du numéro de diapositive 3"/>
          <p:cNvSpPr>
            <a:spLocks noGrp="1"/>
          </p:cNvSpPr>
          <p:nvPr>
            <p:ph type="sldNum" sz="quarter" idx="4"/>
          </p:nvPr>
        </p:nvSpPr>
        <p:spPr/>
        <p:txBody>
          <a:bodyPr/>
          <a:lstStyle/>
          <a:p>
            <a:fld id="{5C099187-7A9C-4FE6-9452-51D4CB057F0C}" type="slidenum">
              <a:rPr lang="fr-FR" smtClean="0"/>
              <a:pPr/>
              <a:t>21</a:t>
            </a:fld>
            <a:endParaRPr lang="fr-FR"/>
          </a:p>
        </p:txBody>
      </p:sp>
      <p:sp>
        <p:nvSpPr>
          <p:cNvPr id="5" name="ZoneTexte 4"/>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1060547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normAutofit/>
          </a:bodyPr>
          <a:lstStyle/>
          <a:p>
            <a:r>
              <a:rPr lang="fr-FR" sz="3200" dirty="0"/>
              <a:t>3. Développement du CNN : Résultats</a:t>
            </a:r>
          </a:p>
        </p:txBody>
      </p:sp>
      <p:pic>
        <p:nvPicPr>
          <p:cNvPr id="4" name="Picture 3" descr="Chart, line chart&#10;&#10;Description automatically generated">
            <a:extLst>
              <a:ext uri="{FF2B5EF4-FFF2-40B4-BE49-F238E27FC236}">
                <a16:creationId xmlns:a16="http://schemas.microsoft.com/office/drawing/2014/main" id="{4188BB05-AEFC-448E-D21F-CAF348845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746" y="1856246"/>
            <a:ext cx="3940058" cy="2830326"/>
          </a:xfrm>
          <a:prstGeom prst="rect">
            <a:avLst/>
          </a:prstGeom>
        </p:spPr>
      </p:pic>
      <p:pic>
        <p:nvPicPr>
          <p:cNvPr id="7" name="Picture 6" descr="Chart, line chart&#10;&#10;Description automatically generated">
            <a:extLst>
              <a:ext uri="{FF2B5EF4-FFF2-40B4-BE49-F238E27FC236}">
                <a16:creationId xmlns:a16="http://schemas.microsoft.com/office/drawing/2014/main" id="{9B4B8588-D2F0-43DE-9FD3-EBAD987FFB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8129" y="1856245"/>
            <a:ext cx="3940059" cy="2830327"/>
          </a:xfrm>
          <a:prstGeom prst="rect">
            <a:avLst/>
          </a:prstGeom>
        </p:spPr>
      </p:pic>
      <p:sp>
        <p:nvSpPr>
          <p:cNvPr id="8" name="TextBox 7">
            <a:extLst>
              <a:ext uri="{FF2B5EF4-FFF2-40B4-BE49-F238E27FC236}">
                <a16:creationId xmlns:a16="http://schemas.microsoft.com/office/drawing/2014/main" id="{39B54B08-ABC6-7A72-1053-00626A636751}"/>
              </a:ext>
            </a:extLst>
          </p:cNvPr>
          <p:cNvSpPr txBox="1"/>
          <p:nvPr/>
        </p:nvSpPr>
        <p:spPr>
          <a:xfrm>
            <a:off x="2124891" y="4924697"/>
            <a:ext cx="7942217" cy="830997"/>
          </a:xfrm>
          <a:prstGeom prst="rect">
            <a:avLst/>
          </a:prstGeom>
          <a:noFill/>
        </p:spPr>
        <p:txBody>
          <a:bodyPr wrap="square" rtlCol="0">
            <a:spAutoFit/>
          </a:bodyPr>
          <a:lstStyle/>
          <a:p>
            <a:r>
              <a:rPr lang="fr-FR" sz="2400" dirty="0"/>
              <a:t>Précision sur le jeu de test : </a:t>
            </a:r>
            <a:r>
              <a:rPr lang="fr-FR" sz="2400" b="1" dirty="0"/>
              <a:t>99,5%</a:t>
            </a:r>
          </a:p>
          <a:p>
            <a:r>
              <a:rPr lang="fr-FR" sz="2400" dirty="0"/>
              <a:t>Précision sur les données de l’expérience : </a:t>
            </a:r>
            <a:r>
              <a:rPr lang="fr-FR" sz="2400" b="1" dirty="0"/>
              <a:t>70%/80%</a:t>
            </a:r>
          </a:p>
        </p:txBody>
      </p:sp>
      <p:sp>
        <p:nvSpPr>
          <p:cNvPr id="6" name="Espace réservé du numéro de diapositive 5"/>
          <p:cNvSpPr>
            <a:spLocks noGrp="1"/>
          </p:cNvSpPr>
          <p:nvPr>
            <p:ph type="sldNum" sz="quarter" idx="4"/>
          </p:nvPr>
        </p:nvSpPr>
        <p:spPr/>
        <p:txBody>
          <a:bodyPr/>
          <a:lstStyle/>
          <a:p>
            <a:fld id="{5C099187-7A9C-4FE6-9452-51D4CB057F0C}" type="slidenum">
              <a:rPr lang="fr-FR" smtClean="0"/>
              <a:pPr/>
              <a:t>22</a:t>
            </a:fld>
            <a:endParaRPr lang="fr-FR"/>
          </a:p>
        </p:txBody>
      </p:sp>
      <p:sp>
        <p:nvSpPr>
          <p:cNvPr id="9" name="ZoneTexte 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179245025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7563AE1-5971-A54B-CE0E-DC478CF03DC0}"/>
              </a:ext>
            </a:extLst>
          </p:cNvPr>
          <p:cNvSpPr/>
          <p:nvPr/>
        </p:nvSpPr>
        <p:spPr>
          <a:xfrm>
            <a:off x="6172423" y="1535012"/>
            <a:ext cx="5645829" cy="28627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F3BBA2EA-4409-ABEC-3C73-E35DD0D21FBB}"/>
              </a:ext>
            </a:extLst>
          </p:cNvPr>
          <p:cNvSpPr/>
          <p:nvPr/>
        </p:nvSpPr>
        <p:spPr>
          <a:xfrm>
            <a:off x="380166" y="1571642"/>
            <a:ext cx="5645829" cy="282611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2C2102-32F8-B92D-C989-F52A9BB41AA2}"/>
              </a:ext>
            </a:extLst>
          </p:cNvPr>
          <p:cNvSpPr/>
          <p:nvPr/>
        </p:nvSpPr>
        <p:spPr>
          <a:xfrm>
            <a:off x="363166" y="4731739"/>
            <a:ext cx="11465668" cy="19145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normAutofit/>
          </a:bodyPr>
          <a:lstStyle/>
          <a:p>
            <a:r>
              <a:rPr lang="fr-FR" sz="3200" dirty="0"/>
              <a:t>3. Développement du CNN : Résultats</a:t>
            </a:r>
          </a:p>
        </p:txBody>
      </p:sp>
      <p:pic>
        <p:nvPicPr>
          <p:cNvPr id="2050" name="Picture 2">
            <a:extLst>
              <a:ext uri="{FF2B5EF4-FFF2-40B4-BE49-F238E27FC236}">
                <a16:creationId xmlns:a16="http://schemas.microsoft.com/office/drawing/2014/main" id="{944E3F6B-70BA-31D3-1029-68C0EB3CB1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2791" y="1778335"/>
            <a:ext cx="1596238" cy="121504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5F60160F-F942-DBE3-ACE1-440A8FBEB4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4718" y="3064281"/>
            <a:ext cx="1596238" cy="12150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FD8C5D7-B927-ECF8-9943-6E48C2B80C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2790" y="3055548"/>
            <a:ext cx="1600629" cy="121839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307341C9-F6BF-501A-7AEA-70D24CAD405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06658" y="1766940"/>
            <a:ext cx="1596238" cy="12150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708F2CC-3A84-CB80-3C5B-ABB04D79F2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15209" y="2485808"/>
            <a:ext cx="2299562" cy="1716574"/>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8027283A-ACB8-C1E3-7D6A-CB5CEAE00E9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271" y="1802340"/>
            <a:ext cx="2232638" cy="16585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D4FAA36-E303-893A-CC14-4EE293D24B2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37124" y="4940439"/>
            <a:ext cx="2011834" cy="149717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E45AEBEE-82C7-7080-513A-46BFFE44622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86578" y="4911638"/>
            <a:ext cx="2061602" cy="15528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CC15A82-9EB8-E3B1-9484-212CF51A777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62303" y="4893832"/>
            <a:ext cx="2097056" cy="15606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025134B9-E514-CA43-1570-CBAEF6F3DF6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02293" y="4835742"/>
            <a:ext cx="2220289" cy="16585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95E0152-EB8D-2BAE-3868-CC470D30C486}"/>
              </a:ext>
            </a:extLst>
          </p:cNvPr>
          <p:cNvCxnSpPr/>
          <p:nvPr/>
        </p:nvCxnSpPr>
        <p:spPr>
          <a:xfrm>
            <a:off x="123825" y="4579547"/>
            <a:ext cx="11904123" cy="0"/>
          </a:xfrm>
          <a:prstGeom prst="line">
            <a:avLst/>
          </a:prstGeom>
          <a:ln w="76200">
            <a:solidFill>
              <a:srgbClr val="000000"/>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506FC7-D38E-6086-D0B4-96D37B08A192}"/>
              </a:ext>
            </a:extLst>
          </p:cNvPr>
          <p:cNvCxnSpPr>
            <a:stCxn id="3" idx="2"/>
          </p:cNvCxnSpPr>
          <p:nvPr/>
        </p:nvCxnSpPr>
        <p:spPr>
          <a:xfrm>
            <a:off x="6096000" y="1372919"/>
            <a:ext cx="0" cy="320662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41FC9B-6573-FF7F-6108-869FEDA00482}"/>
              </a:ext>
            </a:extLst>
          </p:cNvPr>
          <p:cNvSpPr txBox="1"/>
          <p:nvPr/>
        </p:nvSpPr>
        <p:spPr>
          <a:xfrm>
            <a:off x="875997" y="5080828"/>
            <a:ext cx="1355332" cy="954107"/>
          </a:xfrm>
          <a:prstGeom prst="rect">
            <a:avLst/>
          </a:prstGeom>
          <a:noFill/>
        </p:spPr>
        <p:txBody>
          <a:bodyPr wrap="square" rtlCol="0">
            <a:spAutoFit/>
          </a:bodyPr>
          <a:lstStyle/>
          <a:p>
            <a:r>
              <a:rPr lang="fr-FR" sz="2800" dirty="0"/>
              <a:t>Pavé droit</a:t>
            </a:r>
          </a:p>
        </p:txBody>
      </p:sp>
      <p:sp>
        <p:nvSpPr>
          <p:cNvPr id="26" name="TextBox 25">
            <a:extLst>
              <a:ext uri="{FF2B5EF4-FFF2-40B4-BE49-F238E27FC236}">
                <a16:creationId xmlns:a16="http://schemas.microsoft.com/office/drawing/2014/main" id="{E454CEFC-A35C-D6F7-894B-56121AA13F71}"/>
              </a:ext>
            </a:extLst>
          </p:cNvPr>
          <p:cNvSpPr txBox="1"/>
          <p:nvPr/>
        </p:nvSpPr>
        <p:spPr>
          <a:xfrm>
            <a:off x="603247" y="2731772"/>
            <a:ext cx="2273127" cy="523220"/>
          </a:xfrm>
          <a:prstGeom prst="rect">
            <a:avLst/>
          </a:prstGeom>
          <a:noFill/>
        </p:spPr>
        <p:txBody>
          <a:bodyPr wrap="square" rtlCol="0">
            <a:spAutoFit/>
          </a:bodyPr>
          <a:lstStyle/>
          <a:p>
            <a:r>
              <a:rPr lang="fr-FR" sz="2800" dirty="0"/>
              <a:t>Cylindre</a:t>
            </a:r>
          </a:p>
        </p:txBody>
      </p:sp>
      <p:sp>
        <p:nvSpPr>
          <p:cNvPr id="20" name="Espace réservé du numéro de diapositive 19"/>
          <p:cNvSpPr>
            <a:spLocks noGrp="1"/>
          </p:cNvSpPr>
          <p:nvPr>
            <p:ph type="sldNum" sz="quarter" idx="4"/>
          </p:nvPr>
        </p:nvSpPr>
        <p:spPr/>
        <p:txBody>
          <a:bodyPr/>
          <a:lstStyle/>
          <a:p>
            <a:fld id="{5C099187-7A9C-4FE6-9452-51D4CB057F0C}" type="slidenum">
              <a:rPr lang="fr-FR" smtClean="0"/>
              <a:pPr/>
              <a:t>23</a:t>
            </a:fld>
            <a:endParaRPr lang="fr-FR"/>
          </a:p>
        </p:txBody>
      </p:sp>
      <p:sp>
        <p:nvSpPr>
          <p:cNvPr id="21" name="ZoneTexte 20"/>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249904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7563AE1-5971-A54B-CE0E-DC478CF03DC0}"/>
              </a:ext>
            </a:extLst>
          </p:cNvPr>
          <p:cNvSpPr/>
          <p:nvPr/>
        </p:nvSpPr>
        <p:spPr>
          <a:xfrm>
            <a:off x="6172423" y="1535012"/>
            <a:ext cx="5645829" cy="28627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F3BBA2EA-4409-ABEC-3C73-E35DD0D21FBB}"/>
              </a:ext>
            </a:extLst>
          </p:cNvPr>
          <p:cNvSpPr/>
          <p:nvPr/>
        </p:nvSpPr>
        <p:spPr>
          <a:xfrm>
            <a:off x="380166" y="1571642"/>
            <a:ext cx="5645829" cy="282611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2C2102-32F8-B92D-C989-F52A9BB41AA2}"/>
              </a:ext>
            </a:extLst>
          </p:cNvPr>
          <p:cNvSpPr/>
          <p:nvPr/>
        </p:nvSpPr>
        <p:spPr>
          <a:xfrm>
            <a:off x="363166" y="4731739"/>
            <a:ext cx="11465668" cy="19145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normAutofit/>
          </a:bodyPr>
          <a:lstStyle/>
          <a:p>
            <a:r>
              <a:rPr lang="fr-FR" sz="3200" dirty="0"/>
              <a:t>3. Développement du CNN : Résultats</a:t>
            </a:r>
          </a:p>
        </p:txBody>
      </p:sp>
      <p:cxnSp>
        <p:nvCxnSpPr>
          <p:cNvPr id="6" name="Straight Connector 5">
            <a:extLst>
              <a:ext uri="{FF2B5EF4-FFF2-40B4-BE49-F238E27FC236}">
                <a16:creationId xmlns:a16="http://schemas.microsoft.com/office/drawing/2014/main" id="{195E0152-EB8D-2BAE-3868-CC470D30C486}"/>
              </a:ext>
            </a:extLst>
          </p:cNvPr>
          <p:cNvCxnSpPr/>
          <p:nvPr/>
        </p:nvCxnSpPr>
        <p:spPr>
          <a:xfrm>
            <a:off x="123825" y="4579547"/>
            <a:ext cx="11904123" cy="0"/>
          </a:xfrm>
          <a:prstGeom prst="line">
            <a:avLst/>
          </a:prstGeom>
          <a:ln w="76200">
            <a:solidFill>
              <a:srgbClr val="000000"/>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506FC7-D38E-6086-D0B4-96D37B08A192}"/>
              </a:ext>
            </a:extLst>
          </p:cNvPr>
          <p:cNvCxnSpPr>
            <a:stCxn id="3" idx="2"/>
          </p:cNvCxnSpPr>
          <p:nvPr/>
        </p:nvCxnSpPr>
        <p:spPr>
          <a:xfrm>
            <a:off x="6096000" y="1372919"/>
            <a:ext cx="0" cy="320662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41FC9B-6573-FF7F-6108-869FEDA00482}"/>
              </a:ext>
            </a:extLst>
          </p:cNvPr>
          <p:cNvSpPr txBox="1"/>
          <p:nvPr/>
        </p:nvSpPr>
        <p:spPr>
          <a:xfrm>
            <a:off x="1057629" y="2343960"/>
            <a:ext cx="1355332" cy="954107"/>
          </a:xfrm>
          <a:prstGeom prst="rect">
            <a:avLst/>
          </a:prstGeom>
          <a:noFill/>
        </p:spPr>
        <p:txBody>
          <a:bodyPr wrap="square" rtlCol="0">
            <a:spAutoFit/>
          </a:bodyPr>
          <a:lstStyle/>
          <a:p>
            <a:r>
              <a:rPr lang="fr-FR" sz="2800" dirty="0"/>
              <a:t>Pavé droit</a:t>
            </a:r>
          </a:p>
        </p:txBody>
      </p:sp>
      <p:sp>
        <p:nvSpPr>
          <p:cNvPr id="26" name="TextBox 25">
            <a:extLst>
              <a:ext uri="{FF2B5EF4-FFF2-40B4-BE49-F238E27FC236}">
                <a16:creationId xmlns:a16="http://schemas.microsoft.com/office/drawing/2014/main" id="{E454CEFC-A35C-D6F7-894B-56121AA13F71}"/>
              </a:ext>
            </a:extLst>
          </p:cNvPr>
          <p:cNvSpPr txBox="1"/>
          <p:nvPr/>
        </p:nvSpPr>
        <p:spPr>
          <a:xfrm>
            <a:off x="663785" y="5286358"/>
            <a:ext cx="2273127" cy="523220"/>
          </a:xfrm>
          <a:prstGeom prst="rect">
            <a:avLst/>
          </a:prstGeom>
          <a:noFill/>
        </p:spPr>
        <p:txBody>
          <a:bodyPr wrap="square" rtlCol="0">
            <a:spAutoFit/>
          </a:bodyPr>
          <a:lstStyle/>
          <a:p>
            <a:r>
              <a:rPr lang="fr-FR" sz="2800" dirty="0"/>
              <a:t>Cylindre</a:t>
            </a:r>
          </a:p>
        </p:txBody>
      </p:sp>
      <p:sp>
        <p:nvSpPr>
          <p:cNvPr id="20" name="Espace réservé du numéro de diapositive 19"/>
          <p:cNvSpPr>
            <a:spLocks noGrp="1"/>
          </p:cNvSpPr>
          <p:nvPr>
            <p:ph type="sldNum" sz="quarter" idx="4"/>
          </p:nvPr>
        </p:nvSpPr>
        <p:spPr/>
        <p:txBody>
          <a:bodyPr/>
          <a:lstStyle/>
          <a:p>
            <a:fld id="{5C099187-7A9C-4FE6-9452-51D4CB057F0C}" type="slidenum">
              <a:rPr lang="fr-FR" smtClean="0"/>
              <a:pPr/>
              <a:t>24</a:t>
            </a:fld>
            <a:endParaRPr lang="fr-FR"/>
          </a:p>
        </p:txBody>
      </p:sp>
      <p:sp>
        <p:nvSpPr>
          <p:cNvPr id="21" name="ZoneTexte 20"/>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pic>
        <p:nvPicPr>
          <p:cNvPr id="1026" name="Picture 2">
            <a:extLst>
              <a:ext uri="{FF2B5EF4-FFF2-40B4-BE49-F238E27FC236}">
                <a16:creationId xmlns:a16="http://schemas.microsoft.com/office/drawing/2014/main" id="{BAE1F007-944B-7E08-DF7B-BD7D883E0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503" y="5177959"/>
            <a:ext cx="1307270" cy="99508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DFD0AA7-F057-540D-6E72-58F21DAD8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6241" y="5177959"/>
            <a:ext cx="1307270" cy="9950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FFC656-AD5A-2E70-8771-226DFDA8C5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9095" y="5182662"/>
            <a:ext cx="1222884" cy="9308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BDA7689-053C-E336-DFDB-243772B94F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1587" y="5113567"/>
            <a:ext cx="1391863" cy="10594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28FAEA6-AFFE-01E0-79C8-47A363A7FF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2516" y="5150687"/>
            <a:ext cx="1383973" cy="105347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40F73111-7764-5559-782C-FEABF5A08B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7659" y="5150687"/>
            <a:ext cx="1410983" cy="10740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95C6D01-F1FF-1960-0090-EB01011655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3554" y="2114304"/>
            <a:ext cx="1749957" cy="132828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FD57B005-31B7-86ED-28FA-968EE27C31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9024" y="2268711"/>
            <a:ext cx="1329360" cy="10011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B90C0CA-02F9-8C32-6630-586165CB62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4984" y="2225276"/>
            <a:ext cx="1345119" cy="101299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A5F0A00E-9718-5470-9FF5-4B56EA667D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8751" y="2265095"/>
            <a:ext cx="1345119" cy="101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639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6DF60C-B081-6F11-EC24-27929539094C}"/>
              </a:ext>
            </a:extLst>
          </p:cNvPr>
          <p:cNvSpPr>
            <a:spLocks noGrp="1"/>
          </p:cNvSpPr>
          <p:nvPr>
            <p:ph type="sldNum" sz="quarter" idx="4"/>
          </p:nvPr>
        </p:nvSpPr>
        <p:spPr/>
        <p:txBody>
          <a:bodyPr/>
          <a:lstStyle/>
          <a:p>
            <a:fld id="{5C099187-7A9C-4FE6-9452-51D4CB057F0C}" type="slidenum">
              <a:rPr lang="fr-FR" smtClean="0"/>
              <a:pPr/>
              <a:t>25</a:t>
            </a:fld>
            <a:endParaRPr lang="fr-FR"/>
          </a:p>
        </p:txBody>
      </p:sp>
      <p:pic>
        <p:nvPicPr>
          <p:cNvPr id="6" name="Picture 5">
            <a:extLst>
              <a:ext uri="{FF2B5EF4-FFF2-40B4-BE49-F238E27FC236}">
                <a16:creationId xmlns:a16="http://schemas.microsoft.com/office/drawing/2014/main" id="{9EBD333C-8184-7A5A-E30D-09C36E6837DD}"/>
              </a:ext>
            </a:extLst>
          </p:cNvPr>
          <p:cNvPicPr>
            <a:picLocks noChangeAspect="1"/>
          </p:cNvPicPr>
          <p:nvPr/>
        </p:nvPicPr>
        <p:blipFill>
          <a:blip r:embed="rId2"/>
          <a:stretch>
            <a:fillRect/>
          </a:stretch>
        </p:blipFill>
        <p:spPr>
          <a:xfrm>
            <a:off x="3924300" y="685028"/>
            <a:ext cx="4343400" cy="3171825"/>
          </a:xfrm>
          <a:prstGeom prst="rect">
            <a:avLst/>
          </a:prstGeom>
        </p:spPr>
      </p:pic>
      <p:pic>
        <p:nvPicPr>
          <p:cNvPr id="8" name="Picture 7">
            <a:extLst>
              <a:ext uri="{FF2B5EF4-FFF2-40B4-BE49-F238E27FC236}">
                <a16:creationId xmlns:a16="http://schemas.microsoft.com/office/drawing/2014/main" id="{17D8C168-7815-4A41-549B-70D3C03267AA}"/>
              </a:ext>
            </a:extLst>
          </p:cNvPr>
          <p:cNvPicPr>
            <a:picLocks noChangeAspect="1"/>
          </p:cNvPicPr>
          <p:nvPr/>
        </p:nvPicPr>
        <p:blipFill>
          <a:blip r:embed="rId3"/>
          <a:stretch>
            <a:fillRect/>
          </a:stretch>
        </p:blipFill>
        <p:spPr>
          <a:xfrm>
            <a:off x="431800" y="4264024"/>
            <a:ext cx="11328400" cy="1685155"/>
          </a:xfrm>
          <a:prstGeom prst="rect">
            <a:avLst/>
          </a:prstGeom>
        </p:spPr>
      </p:pic>
    </p:spTree>
    <p:extLst>
      <p:ext uri="{BB962C8B-B14F-4D97-AF65-F5344CB8AC3E}">
        <p14:creationId xmlns:p14="http://schemas.microsoft.com/office/powerpoint/2010/main" val="1208084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8380E6-8244-72BA-7FC9-90E461A6AA0D}"/>
              </a:ext>
            </a:extLst>
          </p:cNvPr>
          <p:cNvSpPr>
            <a:spLocks noGrp="1"/>
          </p:cNvSpPr>
          <p:nvPr>
            <p:ph type="sldNum" sz="quarter" idx="4"/>
          </p:nvPr>
        </p:nvSpPr>
        <p:spPr/>
        <p:txBody>
          <a:bodyPr/>
          <a:lstStyle/>
          <a:p>
            <a:fld id="{5C099187-7A9C-4FE6-9452-51D4CB057F0C}" type="slidenum">
              <a:rPr lang="fr-FR" smtClean="0"/>
              <a:pPr/>
              <a:t>26</a:t>
            </a:fld>
            <a:endParaRPr lang="fr-FR"/>
          </a:p>
        </p:txBody>
      </p:sp>
      <p:pic>
        <p:nvPicPr>
          <p:cNvPr id="6" name="Picture 5">
            <a:extLst>
              <a:ext uri="{FF2B5EF4-FFF2-40B4-BE49-F238E27FC236}">
                <a16:creationId xmlns:a16="http://schemas.microsoft.com/office/drawing/2014/main" id="{8268A2CF-2139-2731-6C5B-2029A50292FB}"/>
              </a:ext>
            </a:extLst>
          </p:cNvPr>
          <p:cNvPicPr>
            <a:picLocks noChangeAspect="1"/>
          </p:cNvPicPr>
          <p:nvPr/>
        </p:nvPicPr>
        <p:blipFill>
          <a:blip r:embed="rId2"/>
          <a:stretch>
            <a:fillRect/>
          </a:stretch>
        </p:blipFill>
        <p:spPr>
          <a:xfrm>
            <a:off x="2857500" y="283168"/>
            <a:ext cx="6477000" cy="6291664"/>
          </a:xfrm>
          <a:prstGeom prst="rect">
            <a:avLst/>
          </a:prstGeom>
        </p:spPr>
      </p:pic>
    </p:spTree>
    <p:extLst>
      <p:ext uri="{BB962C8B-B14F-4D97-AF65-F5344CB8AC3E}">
        <p14:creationId xmlns:p14="http://schemas.microsoft.com/office/powerpoint/2010/main" val="1216266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3A185-1DF2-F453-F7A0-F8FCD10F087F}"/>
              </a:ext>
            </a:extLst>
          </p:cNvPr>
          <p:cNvSpPr>
            <a:spLocks noGrp="1"/>
          </p:cNvSpPr>
          <p:nvPr>
            <p:ph type="sldNum" sz="quarter" idx="4"/>
          </p:nvPr>
        </p:nvSpPr>
        <p:spPr/>
        <p:txBody>
          <a:bodyPr/>
          <a:lstStyle/>
          <a:p>
            <a:fld id="{5C099187-7A9C-4FE6-9452-51D4CB057F0C}" type="slidenum">
              <a:rPr lang="fr-FR" smtClean="0"/>
              <a:pPr/>
              <a:t>27</a:t>
            </a:fld>
            <a:endParaRPr lang="fr-FR"/>
          </a:p>
        </p:txBody>
      </p:sp>
      <p:pic>
        <p:nvPicPr>
          <p:cNvPr id="6" name="Picture 5">
            <a:extLst>
              <a:ext uri="{FF2B5EF4-FFF2-40B4-BE49-F238E27FC236}">
                <a16:creationId xmlns:a16="http://schemas.microsoft.com/office/drawing/2014/main" id="{3651F9BC-4585-6EBF-C97F-9612176B9B13}"/>
              </a:ext>
            </a:extLst>
          </p:cNvPr>
          <p:cNvPicPr>
            <a:picLocks noChangeAspect="1"/>
          </p:cNvPicPr>
          <p:nvPr/>
        </p:nvPicPr>
        <p:blipFill>
          <a:blip r:embed="rId2"/>
          <a:stretch>
            <a:fillRect/>
          </a:stretch>
        </p:blipFill>
        <p:spPr>
          <a:xfrm>
            <a:off x="411956" y="1628775"/>
            <a:ext cx="11368088" cy="4393366"/>
          </a:xfrm>
          <a:prstGeom prst="rect">
            <a:avLst/>
          </a:prstGeom>
        </p:spPr>
      </p:pic>
      <p:sp>
        <p:nvSpPr>
          <p:cNvPr id="7" name="Rectangle 6">
            <a:extLst>
              <a:ext uri="{FF2B5EF4-FFF2-40B4-BE49-F238E27FC236}">
                <a16:creationId xmlns:a16="http://schemas.microsoft.com/office/drawing/2014/main" id="{B0E9A1AB-0E7E-13E3-0235-2CCB1A91E80B}"/>
              </a:ext>
            </a:extLst>
          </p:cNvPr>
          <p:cNvSpPr/>
          <p:nvPr/>
        </p:nvSpPr>
        <p:spPr>
          <a:xfrm>
            <a:off x="5626100" y="5346700"/>
            <a:ext cx="5791200" cy="36512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54162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normAutofit/>
          </a:bodyPr>
          <a:lstStyle/>
          <a:p>
            <a:r>
              <a:rPr lang="fr-FR" sz="3200" dirty="0"/>
              <a:t>Conclusion</a:t>
            </a:r>
          </a:p>
        </p:txBody>
      </p:sp>
      <p:sp>
        <p:nvSpPr>
          <p:cNvPr id="6" name="TextBox 5">
            <a:extLst>
              <a:ext uri="{FF2B5EF4-FFF2-40B4-BE49-F238E27FC236}">
                <a16:creationId xmlns:a16="http://schemas.microsoft.com/office/drawing/2014/main" id="{BC0EC62A-515E-3EBB-A784-A2C09679FD9F}"/>
              </a:ext>
            </a:extLst>
          </p:cNvPr>
          <p:cNvSpPr txBox="1"/>
          <p:nvPr/>
        </p:nvSpPr>
        <p:spPr>
          <a:xfrm>
            <a:off x="1321457" y="2305615"/>
            <a:ext cx="10482942" cy="3108543"/>
          </a:xfrm>
          <a:prstGeom prst="rect">
            <a:avLst/>
          </a:prstGeom>
          <a:noFill/>
        </p:spPr>
        <p:txBody>
          <a:bodyPr wrap="square">
            <a:spAutoFit/>
          </a:bodyPr>
          <a:lstStyle/>
          <a:p>
            <a:pPr algn="just" rtl="0" fontAlgn="base">
              <a:spcBef>
                <a:spcPts val="0"/>
              </a:spcBef>
              <a:spcAft>
                <a:spcPts val="0"/>
              </a:spcAft>
            </a:pPr>
            <a:r>
              <a:rPr lang="fr-FR" sz="2800" dirty="0"/>
              <a:t>Projet mêlant électronique et informatique</a:t>
            </a:r>
          </a:p>
          <a:p>
            <a:pPr algn="just" rtl="0" fontAlgn="base">
              <a:spcBef>
                <a:spcPts val="0"/>
              </a:spcBef>
              <a:spcAft>
                <a:spcPts val="0"/>
              </a:spcAft>
            </a:pPr>
            <a:endParaRPr lang="fr-FR" sz="2800" i="0" u="none" strike="noStrike" dirty="0">
              <a:effectLst/>
            </a:endParaRPr>
          </a:p>
          <a:p>
            <a:pPr algn="just" rtl="0" fontAlgn="base">
              <a:spcBef>
                <a:spcPts val="0"/>
              </a:spcBef>
              <a:spcAft>
                <a:spcPts val="0"/>
              </a:spcAft>
            </a:pPr>
            <a:r>
              <a:rPr lang="fr-FR" sz="2800" dirty="0"/>
              <a:t>Progression dans le projet</a:t>
            </a:r>
          </a:p>
          <a:p>
            <a:pPr algn="just" rtl="0" fontAlgn="base">
              <a:spcBef>
                <a:spcPts val="0"/>
              </a:spcBef>
              <a:spcAft>
                <a:spcPts val="0"/>
              </a:spcAft>
            </a:pPr>
            <a:endParaRPr lang="fr-FR" sz="2800" i="0" u="none" strike="noStrike" dirty="0">
              <a:effectLst/>
            </a:endParaRPr>
          </a:p>
          <a:p>
            <a:pPr algn="just" rtl="0" fontAlgn="base">
              <a:spcBef>
                <a:spcPts val="0"/>
              </a:spcBef>
              <a:spcAft>
                <a:spcPts val="0"/>
              </a:spcAft>
            </a:pPr>
            <a:r>
              <a:rPr lang="fr-FR" sz="2800" dirty="0"/>
              <a:t>Acquisition de nouvelles connaissances</a:t>
            </a:r>
          </a:p>
          <a:p>
            <a:pPr algn="just" rtl="0" fontAlgn="base">
              <a:spcBef>
                <a:spcPts val="0"/>
              </a:spcBef>
              <a:spcAft>
                <a:spcPts val="0"/>
              </a:spcAft>
            </a:pPr>
            <a:endParaRPr lang="fr-FR" sz="2800" i="0" u="none" strike="noStrike" dirty="0">
              <a:effectLst/>
            </a:endParaRPr>
          </a:p>
          <a:p>
            <a:pPr algn="just" rtl="0" fontAlgn="base">
              <a:spcBef>
                <a:spcPts val="0"/>
              </a:spcBef>
              <a:spcAft>
                <a:spcPts val="0"/>
              </a:spcAft>
            </a:pPr>
            <a:r>
              <a:rPr lang="fr-FR" sz="2800" dirty="0"/>
              <a:t>Nombreuses pistes de </a:t>
            </a:r>
            <a:r>
              <a:rPr lang="fr-FR" sz="2800" dirty="0" err="1"/>
              <a:t>prologement</a:t>
            </a:r>
            <a:endParaRPr lang="fr-FR" sz="2800" i="0" u="none" strike="noStrike" dirty="0">
              <a:effectLst/>
            </a:endParaRPr>
          </a:p>
        </p:txBody>
      </p:sp>
      <p:sp>
        <p:nvSpPr>
          <p:cNvPr id="4" name="Espace réservé du numéro de diapositive 3"/>
          <p:cNvSpPr>
            <a:spLocks noGrp="1"/>
          </p:cNvSpPr>
          <p:nvPr>
            <p:ph type="sldNum" sz="quarter" idx="4"/>
          </p:nvPr>
        </p:nvSpPr>
        <p:spPr/>
        <p:txBody>
          <a:bodyPr/>
          <a:lstStyle/>
          <a:p>
            <a:fld id="{5C099187-7A9C-4FE6-9452-51D4CB057F0C}" type="slidenum">
              <a:rPr lang="fr-FR" smtClean="0"/>
              <a:pPr/>
              <a:t>28</a:t>
            </a:fld>
            <a:endParaRPr lang="fr-FR"/>
          </a:p>
        </p:txBody>
      </p:sp>
      <p:sp>
        <p:nvSpPr>
          <p:cNvPr id="5" name="ZoneTexte 4"/>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106054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a:xfrm>
            <a:off x="802575" y="2071123"/>
            <a:ext cx="10515600" cy="2750257"/>
          </a:xfrm>
        </p:spPr>
        <p:txBody>
          <a:bodyPr>
            <a:normAutofit fontScale="90000"/>
          </a:bodyPr>
          <a:lstStyle/>
          <a:p>
            <a:pPr algn="l"/>
            <a:r>
              <a:rPr lang="fr-FR" dirty="0"/>
              <a:t>Question théorique : Reconnaissance d’objet avec SONAR et réseau de neurones</a:t>
            </a:r>
            <a:br>
              <a:rPr lang="fr-FR" dirty="0"/>
            </a:br>
            <a:br>
              <a:rPr lang="fr-FR" dirty="0"/>
            </a:br>
            <a:r>
              <a:rPr lang="fr-FR" dirty="0"/>
              <a:t>I :Réalisation de la carte électronique d’un SONAR utilisable avec </a:t>
            </a:r>
            <a:r>
              <a:rPr lang="fr-FR" dirty="0" err="1"/>
              <a:t>Arduino</a:t>
            </a:r>
            <a:br>
              <a:rPr lang="fr-FR" dirty="0"/>
            </a:br>
            <a:br>
              <a:rPr lang="fr-FR" dirty="0"/>
            </a:br>
            <a:r>
              <a:rPr lang="fr-FR" dirty="0"/>
              <a:t>II : Utilisation d’un SONAR pour distinguer entre un cylindre et un pavé droit</a:t>
            </a:r>
            <a:br>
              <a:rPr lang="fr-FR" dirty="0"/>
            </a:br>
            <a:br>
              <a:rPr lang="fr-FR" dirty="0"/>
            </a:br>
            <a:r>
              <a:rPr lang="fr-FR" dirty="0"/>
              <a:t>Conclusion</a:t>
            </a:r>
            <a:br>
              <a:rPr lang="fr-FR" dirty="0"/>
            </a:br>
            <a:br>
              <a:rPr lang="fr-FR" dirty="0"/>
            </a:br>
            <a:endParaRPr lang="fr-FR" dirty="0"/>
          </a:p>
        </p:txBody>
      </p:sp>
      <p:sp>
        <p:nvSpPr>
          <p:cNvPr id="5" name="Espace réservé du numéro de diapositive 4"/>
          <p:cNvSpPr>
            <a:spLocks noGrp="1"/>
          </p:cNvSpPr>
          <p:nvPr>
            <p:ph type="sldNum" sz="quarter" idx="4"/>
          </p:nvPr>
        </p:nvSpPr>
        <p:spPr/>
        <p:txBody>
          <a:bodyPr/>
          <a:lstStyle/>
          <a:p>
            <a:fld id="{5C099187-7A9C-4FE6-9452-51D4CB057F0C}" type="slidenum">
              <a:rPr lang="fr-FR" smtClean="0"/>
              <a:pPr/>
              <a:t>3</a:t>
            </a:fld>
            <a:endParaRPr lang="fr-FR"/>
          </a:p>
        </p:txBody>
      </p:sp>
      <p:sp>
        <p:nvSpPr>
          <p:cNvPr id="6" name="ZoneTexte 5"/>
          <p:cNvSpPr txBox="1"/>
          <p:nvPr/>
        </p:nvSpPr>
        <p:spPr>
          <a:xfrm>
            <a:off x="3598224" y="6341285"/>
            <a:ext cx="4821382" cy="307777"/>
          </a:xfrm>
          <a:prstGeom prst="rect">
            <a:avLst/>
          </a:prstGeom>
          <a:noFill/>
        </p:spPr>
        <p:txBody>
          <a:bodyPr wrap="square" rtlCol="0">
            <a:spAutoFit/>
          </a:bodyPr>
          <a:lstStyle/>
          <a:p>
            <a:pPr algn="ctr"/>
            <a:r>
              <a:rPr lang="fr-FR" sz="1400" dirty="0"/>
              <a:t>MODAL PHY473O – </a:t>
            </a:r>
            <a:r>
              <a:rPr lang="fr-FR" sz="1400" dirty="0" err="1"/>
              <a:t>Jia</a:t>
            </a:r>
            <a:r>
              <a:rPr lang="fr-FR" sz="1400" dirty="0"/>
              <a:t>-Jean LAW, Alexandre MULLER</a:t>
            </a:r>
          </a:p>
        </p:txBody>
      </p:sp>
      <p:sp>
        <p:nvSpPr>
          <p:cNvPr id="7" name="Titre 2">
            <a:extLst>
              <a:ext uri="{FF2B5EF4-FFF2-40B4-BE49-F238E27FC236}">
                <a16:creationId xmlns:a16="http://schemas.microsoft.com/office/drawing/2014/main" id="{A887318E-4515-4D81-BB2F-F5AFB97AE6C2}"/>
              </a:ext>
            </a:extLst>
          </p:cNvPr>
          <p:cNvSpPr txBox="1">
            <a:spLocks/>
          </p:cNvSpPr>
          <p:nvPr/>
        </p:nvSpPr>
        <p:spPr>
          <a:xfrm>
            <a:off x="776845" y="406601"/>
            <a:ext cx="10515600" cy="116125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FR" sz="2400" b="0" i="0" u="none" strike="noStrike" kern="1200" cap="none" spc="0" normalizeH="0" baseline="0" noProof="0" dirty="0">
                <a:ln>
                  <a:noFill/>
                </a:ln>
                <a:solidFill>
                  <a:schemeClr val="accent1"/>
                </a:solidFill>
                <a:effectLst/>
                <a:uLnTx/>
                <a:uFillTx/>
                <a:latin typeface="Georgia" panose="02040502050405020303" pitchFamily="18" charset="0"/>
                <a:ea typeface="+mj-ea"/>
                <a:cs typeface="+mj-cs"/>
              </a:rPr>
              <a:t>Sommaire</a:t>
            </a:r>
          </a:p>
        </p:txBody>
      </p:sp>
    </p:spTree>
    <p:extLst>
      <p:ext uri="{BB962C8B-B14F-4D97-AF65-F5344CB8AC3E}">
        <p14:creationId xmlns:p14="http://schemas.microsoft.com/office/powerpoint/2010/main" val="133448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a:xfrm>
            <a:off x="838200" y="254201"/>
            <a:ext cx="10515600" cy="1161250"/>
          </a:xfrm>
        </p:spPr>
        <p:txBody>
          <a:bodyPr/>
          <a:lstStyle/>
          <a:p>
            <a:r>
              <a:rPr lang="fr-FR" dirty="0"/>
              <a:t>Question théorique : Reconnaissance d’objet avec SONAR et réseau de neurones</a:t>
            </a:r>
          </a:p>
        </p:txBody>
      </p:sp>
      <p:sp>
        <p:nvSpPr>
          <p:cNvPr id="20" name="TextBox 19">
            <a:extLst>
              <a:ext uri="{FF2B5EF4-FFF2-40B4-BE49-F238E27FC236}">
                <a16:creationId xmlns:a16="http://schemas.microsoft.com/office/drawing/2014/main" id="{F7128EC8-BC80-2B97-B4E5-BD40F8F87A80}"/>
              </a:ext>
            </a:extLst>
          </p:cNvPr>
          <p:cNvSpPr txBox="1"/>
          <p:nvPr/>
        </p:nvSpPr>
        <p:spPr>
          <a:xfrm>
            <a:off x="870858" y="1745255"/>
            <a:ext cx="5372780" cy="3970318"/>
          </a:xfrm>
          <a:prstGeom prst="rect">
            <a:avLst/>
          </a:prstGeom>
          <a:noFill/>
        </p:spPr>
        <p:txBody>
          <a:bodyPr wrap="square">
            <a:spAutoFit/>
          </a:bodyPr>
          <a:lstStyle/>
          <a:p>
            <a:pPr fontAlgn="base"/>
            <a:r>
              <a:rPr lang="fr-FR" sz="2800" dirty="0"/>
              <a:t>SONAR : très utilisé dans les </a:t>
            </a:r>
            <a:r>
              <a:rPr lang="fr-FR" sz="2800" b="0" i="0" u="none" strike="noStrike" dirty="0">
                <a:effectLst/>
              </a:rPr>
              <a:t>conditions aquatiques et de basse luminosité</a:t>
            </a:r>
          </a:p>
          <a:p>
            <a:pPr rtl="0" fontAlgn="base">
              <a:spcBef>
                <a:spcPts val="0"/>
              </a:spcBef>
              <a:spcAft>
                <a:spcPts val="0"/>
              </a:spcAft>
            </a:pPr>
            <a:endParaRPr lang="fr-FR" sz="2800" dirty="0"/>
          </a:p>
          <a:p>
            <a:pPr rtl="0" fontAlgn="base">
              <a:spcBef>
                <a:spcPts val="0"/>
              </a:spcBef>
              <a:spcAft>
                <a:spcPts val="0"/>
              </a:spcAft>
            </a:pPr>
            <a:r>
              <a:rPr lang="fr-FR" sz="2800" dirty="0"/>
              <a:t>Limites des images acoustiques : résolution, bruit</a:t>
            </a:r>
          </a:p>
          <a:p>
            <a:pPr rtl="0" fontAlgn="base">
              <a:spcBef>
                <a:spcPts val="0"/>
              </a:spcBef>
              <a:spcAft>
                <a:spcPts val="0"/>
              </a:spcAft>
            </a:pPr>
            <a:endParaRPr lang="fr-FR" sz="2800" dirty="0"/>
          </a:p>
          <a:p>
            <a:pPr rtl="0" fontAlgn="base">
              <a:spcBef>
                <a:spcPts val="0"/>
              </a:spcBef>
              <a:spcAft>
                <a:spcPts val="0"/>
              </a:spcAft>
            </a:pPr>
            <a:r>
              <a:rPr lang="fr-FR" sz="2800" dirty="0"/>
              <a:t> </a:t>
            </a:r>
            <a:r>
              <a:rPr lang="fr-FR" sz="2800" b="0" i="0" dirty="0">
                <a:solidFill>
                  <a:srgbClr val="4D5156"/>
                </a:solidFill>
                <a:effectLst/>
                <a:latin typeface="arial" panose="020B0604020202020204" pitchFamily="34" charset="0"/>
              </a:rPr>
              <a:t>→</a:t>
            </a:r>
            <a:r>
              <a:rPr lang="fr-FR" sz="2800" dirty="0"/>
              <a:t> Intelligence Artificielle, CNN</a:t>
            </a:r>
            <a:endParaRPr lang="fr-FR" sz="2800" b="0" i="0" u="none" strike="noStrike" dirty="0">
              <a:effectLst/>
            </a:endParaRPr>
          </a:p>
        </p:txBody>
      </p:sp>
      <p:pic>
        <p:nvPicPr>
          <p:cNvPr id="1026" name="Picture 2">
            <a:extLst>
              <a:ext uri="{FF2B5EF4-FFF2-40B4-BE49-F238E27FC236}">
                <a16:creationId xmlns:a16="http://schemas.microsoft.com/office/drawing/2014/main" id="{88F48DA5-4ECA-6A75-D9BA-8FF2F66004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1114" y="1860089"/>
            <a:ext cx="4770336" cy="313782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4"/>
          <p:cNvSpPr>
            <a:spLocks noGrp="1"/>
          </p:cNvSpPr>
          <p:nvPr>
            <p:ph type="sldNum" sz="quarter" idx="4"/>
          </p:nvPr>
        </p:nvSpPr>
        <p:spPr/>
        <p:txBody>
          <a:bodyPr/>
          <a:lstStyle/>
          <a:p>
            <a:fld id="{5C099187-7A9C-4FE6-9452-51D4CB057F0C}" type="slidenum">
              <a:rPr lang="fr-FR" smtClean="0"/>
              <a:pPr/>
              <a:t>4</a:t>
            </a:fld>
            <a:endParaRPr lang="fr-FR"/>
          </a:p>
        </p:txBody>
      </p:sp>
      <p:sp>
        <p:nvSpPr>
          <p:cNvPr id="6" name="ZoneTexte 5"/>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133448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a:xfrm>
            <a:off x="838200" y="254201"/>
            <a:ext cx="10515600" cy="1161250"/>
          </a:xfrm>
        </p:spPr>
        <p:txBody>
          <a:bodyPr/>
          <a:lstStyle/>
          <a:p>
            <a:r>
              <a:rPr lang="fr-FR" dirty="0"/>
              <a:t>Question théorique : Reconnaissance d’objet avec SONAR et réseau de neurones</a:t>
            </a:r>
          </a:p>
        </p:txBody>
      </p:sp>
      <p:sp>
        <p:nvSpPr>
          <p:cNvPr id="20" name="TextBox 19">
            <a:extLst>
              <a:ext uri="{FF2B5EF4-FFF2-40B4-BE49-F238E27FC236}">
                <a16:creationId xmlns:a16="http://schemas.microsoft.com/office/drawing/2014/main" id="{F7128EC8-BC80-2B97-B4E5-BD40F8F87A80}"/>
              </a:ext>
            </a:extLst>
          </p:cNvPr>
          <p:cNvSpPr txBox="1"/>
          <p:nvPr/>
        </p:nvSpPr>
        <p:spPr>
          <a:xfrm>
            <a:off x="870858" y="1496431"/>
            <a:ext cx="10264070" cy="1569660"/>
          </a:xfrm>
          <a:prstGeom prst="rect">
            <a:avLst/>
          </a:prstGeom>
          <a:noFill/>
        </p:spPr>
        <p:txBody>
          <a:bodyPr wrap="square">
            <a:spAutoFit/>
          </a:bodyPr>
          <a:lstStyle/>
          <a:p>
            <a:pPr algn="just" fontAlgn="base"/>
            <a:r>
              <a:rPr lang="fr-FR" sz="2400" b="0" i="0" u="none" strike="noStrike" dirty="0">
                <a:effectLst/>
              </a:rPr>
              <a:t>3. </a:t>
            </a:r>
            <a:r>
              <a:rPr lang="fr-FR" sz="2400" b="0" i="0" u="none" strike="noStrike" dirty="0" err="1">
                <a:effectLst/>
              </a:rPr>
              <a:t>Valdenegro</a:t>
            </a:r>
            <a:r>
              <a:rPr lang="fr-FR" sz="2400" b="0" i="0" u="none" strike="noStrike" dirty="0">
                <a:effectLst/>
              </a:rPr>
              <a:t>-Toro (2016) : Classification des objets dans des images de SONAR FLS en 10 catégories.  </a:t>
            </a:r>
          </a:p>
          <a:p>
            <a:pPr algn="just" fontAlgn="base"/>
            <a:r>
              <a:rPr lang="fr-FR" sz="2400" dirty="0"/>
              <a:t>Précision : 99,2% (dépasse l’état de l’art des précisions entre 92.4% et 97.6%)</a:t>
            </a:r>
            <a:endParaRPr lang="fr-FR" sz="2400" b="0" i="0" u="none" strike="noStrike" dirty="0">
              <a:effectLst/>
            </a:endParaRPr>
          </a:p>
        </p:txBody>
      </p:sp>
      <p:graphicFrame>
        <p:nvGraphicFramePr>
          <p:cNvPr id="2" name="Table 1">
            <a:extLst>
              <a:ext uri="{FF2B5EF4-FFF2-40B4-BE49-F238E27FC236}">
                <a16:creationId xmlns:a16="http://schemas.microsoft.com/office/drawing/2014/main" id="{CB09E87A-3101-2C2C-93DF-296F5FC5215E}"/>
              </a:ext>
            </a:extLst>
          </p:cNvPr>
          <p:cNvGraphicFramePr>
            <a:graphicFrameLocks noGrp="1"/>
          </p:cNvGraphicFramePr>
          <p:nvPr>
            <p:extLst>
              <p:ext uri="{D42A27DB-BD31-4B8C-83A1-F6EECF244321}">
                <p14:modId xmlns:p14="http://schemas.microsoft.com/office/powerpoint/2010/main" val="1531113698"/>
              </p:ext>
            </p:extLst>
          </p:nvPr>
        </p:nvGraphicFramePr>
        <p:xfrm>
          <a:off x="2470236" y="2778824"/>
          <a:ext cx="9155709" cy="2926080"/>
        </p:xfrm>
        <a:graphic>
          <a:graphicData uri="http://schemas.openxmlformats.org/drawingml/2006/table">
            <a:tbl>
              <a:tblPr/>
              <a:tblGrid>
                <a:gridCol w="624871">
                  <a:extLst>
                    <a:ext uri="{9D8B030D-6E8A-4147-A177-3AD203B41FA5}">
                      <a16:colId xmlns:a16="http://schemas.microsoft.com/office/drawing/2014/main" val="1976461726"/>
                    </a:ext>
                  </a:extLst>
                </a:gridCol>
                <a:gridCol w="4695340">
                  <a:extLst>
                    <a:ext uri="{9D8B030D-6E8A-4147-A177-3AD203B41FA5}">
                      <a16:colId xmlns:a16="http://schemas.microsoft.com/office/drawing/2014/main" val="3951101642"/>
                    </a:ext>
                  </a:extLst>
                </a:gridCol>
                <a:gridCol w="3835498">
                  <a:extLst>
                    <a:ext uri="{9D8B030D-6E8A-4147-A177-3AD203B41FA5}">
                      <a16:colId xmlns:a16="http://schemas.microsoft.com/office/drawing/2014/main" val="479091685"/>
                    </a:ext>
                  </a:extLst>
                </a:gridCol>
              </a:tblGrid>
              <a:tr h="323093">
                <a:tc>
                  <a:txBody>
                    <a:bodyPr/>
                    <a:lstStyle/>
                    <a:p>
                      <a:pPr algn="just" rtl="0" fontAlgn="t">
                        <a:spcBef>
                          <a:spcPts val="0"/>
                        </a:spcBef>
                        <a:spcAft>
                          <a:spcPts val="0"/>
                        </a:spcAft>
                      </a:pPr>
                      <a:r>
                        <a:rPr lang="fr-FR" sz="1800" b="0" i="0" u="none" strike="noStrike" dirty="0">
                          <a:solidFill>
                            <a:srgbClr val="000000"/>
                          </a:solidFill>
                          <a:effectLst/>
                          <a:latin typeface="+mn-lt"/>
                        </a:rPr>
                        <a:t>1</a:t>
                      </a:r>
                      <a:endParaRPr lang="fr-FR" sz="3200" dirty="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Batch size</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32</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043637"/>
                  </a:ext>
                </a:extLst>
              </a:tr>
              <a:tr h="323093">
                <a:tc>
                  <a:txBody>
                    <a:bodyPr/>
                    <a:lstStyle/>
                    <a:p>
                      <a:pPr algn="just" rtl="0" fontAlgn="t">
                        <a:spcBef>
                          <a:spcPts val="0"/>
                        </a:spcBef>
                        <a:spcAft>
                          <a:spcPts val="0"/>
                        </a:spcAft>
                      </a:pPr>
                      <a:r>
                        <a:rPr lang="fr-FR" sz="1800" b="0" i="0" u="none" strike="noStrike">
                          <a:solidFill>
                            <a:srgbClr val="000000"/>
                          </a:solidFill>
                          <a:effectLst/>
                          <a:latin typeface="+mn-lt"/>
                        </a:rPr>
                        <a:t>2</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dirty="0">
                          <a:solidFill>
                            <a:srgbClr val="000000"/>
                          </a:solidFill>
                          <a:effectLst/>
                          <a:latin typeface="+mn-lt"/>
                        </a:rPr>
                        <a:t>Nombre d’</a:t>
                      </a:r>
                      <a:r>
                        <a:rPr lang="fr-FR" sz="1800" b="0" i="0" u="none" strike="noStrike" dirty="0" err="1">
                          <a:solidFill>
                            <a:srgbClr val="000000"/>
                          </a:solidFill>
                          <a:effectLst/>
                          <a:latin typeface="+mn-lt"/>
                        </a:rPr>
                        <a:t>epochs</a:t>
                      </a:r>
                      <a:endParaRPr lang="fr-FR" sz="3200" dirty="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10</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0818137"/>
                  </a:ext>
                </a:extLst>
              </a:tr>
              <a:tr h="323093">
                <a:tc>
                  <a:txBody>
                    <a:bodyPr/>
                    <a:lstStyle/>
                    <a:p>
                      <a:pPr algn="just" rtl="0" fontAlgn="t">
                        <a:spcBef>
                          <a:spcPts val="0"/>
                        </a:spcBef>
                        <a:spcAft>
                          <a:spcPts val="0"/>
                        </a:spcAft>
                      </a:pPr>
                      <a:r>
                        <a:rPr lang="fr-FR" sz="1800" b="0" i="0" u="none" strike="noStrike" dirty="0">
                          <a:solidFill>
                            <a:srgbClr val="000000"/>
                          </a:solidFill>
                          <a:effectLst/>
                          <a:latin typeface="+mn-lt"/>
                        </a:rPr>
                        <a:t>3</a:t>
                      </a:r>
                      <a:endParaRPr lang="fr-FR" sz="3200" dirty="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dirty="0">
                          <a:solidFill>
                            <a:srgbClr val="000000"/>
                          </a:solidFill>
                          <a:effectLst/>
                          <a:latin typeface="+mn-lt"/>
                        </a:rPr>
                        <a:t>Rapport d’entraînement - test</a:t>
                      </a:r>
                      <a:endParaRPr lang="fr-FR" sz="3200" dirty="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0,7 : 0,3</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854076"/>
                  </a:ext>
                </a:extLst>
              </a:tr>
              <a:tr h="323093">
                <a:tc>
                  <a:txBody>
                    <a:bodyPr/>
                    <a:lstStyle/>
                    <a:p>
                      <a:pPr algn="just" rtl="0" fontAlgn="t">
                        <a:spcBef>
                          <a:spcPts val="0"/>
                        </a:spcBef>
                        <a:spcAft>
                          <a:spcPts val="0"/>
                        </a:spcAft>
                      </a:pPr>
                      <a:r>
                        <a:rPr lang="fr-FR" sz="1800" b="0" i="0" u="none" strike="noStrike">
                          <a:solidFill>
                            <a:srgbClr val="000000"/>
                          </a:solidFill>
                          <a:effectLst/>
                          <a:latin typeface="+mn-lt"/>
                        </a:rPr>
                        <a:t>4</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Taux d’apprentissage du départ</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dirty="0">
                          <a:solidFill>
                            <a:srgbClr val="000000"/>
                          </a:solidFill>
                          <a:effectLst/>
                          <a:latin typeface="+mn-lt"/>
                        </a:rPr>
                        <a:t>0,1</a:t>
                      </a:r>
                      <a:endParaRPr lang="fr-FR" sz="3200" dirty="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7415876"/>
                  </a:ext>
                </a:extLst>
              </a:tr>
              <a:tr h="323093">
                <a:tc>
                  <a:txBody>
                    <a:bodyPr/>
                    <a:lstStyle/>
                    <a:p>
                      <a:pPr algn="just" rtl="0" fontAlgn="t">
                        <a:spcBef>
                          <a:spcPts val="0"/>
                        </a:spcBef>
                        <a:spcAft>
                          <a:spcPts val="0"/>
                        </a:spcAft>
                      </a:pPr>
                      <a:r>
                        <a:rPr lang="fr-FR" sz="1800" b="0" i="0" u="none" strike="noStrike">
                          <a:solidFill>
                            <a:srgbClr val="000000"/>
                          </a:solidFill>
                          <a:effectLst/>
                          <a:latin typeface="+mn-lt"/>
                        </a:rPr>
                        <a:t>5</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Optimizer</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Adam</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7039632"/>
                  </a:ext>
                </a:extLst>
              </a:tr>
              <a:tr h="323093">
                <a:tc>
                  <a:txBody>
                    <a:bodyPr/>
                    <a:lstStyle/>
                    <a:p>
                      <a:pPr algn="just" rtl="0" fontAlgn="t">
                        <a:spcBef>
                          <a:spcPts val="0"/>
                        </a:spcBef>
                        <a:spcAft>
                          <a:spcPts val="0"/>
                        </a:spcAft>
                      </a:pPr>
                      <a:r>
                        <a:rPr lang="fr-FR" sz="1800" b="0" i="0" u="none" strike="noStrike">
                          <a:solidFill>
                            <a:srgbClr val="000000"/>
                          </a:solidFill>
                          <a:effectLst/>
                          <a:latin typeface="+mn-lt"/>
                        </a:rPr>
                        <a:t>6</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Fonction d’activation</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RELU</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9603014"/>
                  </a:ext>
                </a:extLst>
              </a:tr>
              <a:tr h="323093">
                <a:tc>
                  <a:txBody>
                    <a:bodyPr/>
                    <a:lstStyle/>
                    <a:p>
                      <a:pPr algn="just" rtl="0" fontAlgn="t">
                        <a:spcBef>
                          <a:spcPts val="0"/>
                        </a:spcBef>
                        <a:spcAft>
                          <a:spcPts val="0"/>
                        </a:spcAft>
                      </a:pPr>
                      <a:r>
                        <a:rPr lang="fr-FR" sz="1800" b="0" i="0" u="none" strike="noStrike">
                          <a:solidFill>
                            <a:srgbClr val="000000"/>
                          </a:solidFill>
                          <a:effectLst/>
                          <a:latin typeface="+mn-lt"/>
                        </a:rPr>
                        <a:t>7</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dirty="0">
                          <a:solidFill>
                            <a:srgbClr val="000000"/>
                          </a:solidFill>
                          <a:effectLst/>
                          <a:latin typeface="+mn-lt"/>
                        </a:rPr>
                        <a:t>Fonction de classification</a:t>
                      </a:r>
                      <a:endParaRPr lang="fr-FR" sz="3200" dirty="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SoftMax</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4798118"/>
                  </a:ext>
                </a:extLst>
              </a:tr>
              <a:tr h="323093">
                <a:tc>
                  <a:txBody>
                    <a:bodyPr/>
                    <a:lstStyle/>
                    <a:p>
                      <a:pPr algn="just" rtl="0" fontAlgn="t">
                        <a:spcBef>
                          <a:spcPts val="0"/>
                        </a:spcBef>
                        <a:spcAft>
                          <a:spcPts val="0"/>
                        </a:spcAft>
                      </a:pPr>
                      <a:r>
                        <a:rPr lang="fr-FR" sz="1800" b="0" i="0" u="none" strike="noStrike">
                          <a:solidFill>
                            <a:srgbClr val="000000"/>
                          </a:solidFill>
                          <a:effectLst/>
                          <a:latin typeface="+mn-lt"/>
                        </a:rPr>
                        <a:t>8</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a:solidFill>
                            <a:srgbClr val="000000"/>
                          </a:solidFill>
                          <a:effectLst/>
                          <a:latin typeface="+mn-lt"/>
                        </a:rPr>
                        <a:t>Fonction de perte</a:t>
                      </a:r>
                      <a:endParaRPr lang="fr-FR" sz="320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fr-FR" sz="1800" b="0" i="0" u="none" strike="noStrike" dirty="0">
                          <a:solidFill>
                            <a:srgbClr val="000000"/>
                          </a:solidFill>
                          <a:effectLst/>
                          <a:latin typeface="+mn-lt"/>
                        </a:rPr>
                        <a:t>Multinomial cross-</a:t>
                      </a:r>
                      <a:r>
                        <a:rPr lang="fr-FR" sz="1800" b="0" i="0" u="none" strike="noStrike" dirty="0" err="1">
                          <a:solidFill>
                            <a:srgbClr val="000000"/>
                          </a:solidFill>
                          <a:effectLst/>
                          <a:latin typeface="+mn-lt"/>
                        </a:rPr>
                        <a:t>entropy</a:t>
                      </a:r>
                      <a:endParaRPr lang="fr-FR" sz="3200" dirty="0">
                        <a:effectLst/>
                        <a:latin typeface="+mn-l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4820776"/>
                  </a:ext>
                </a:extLst>
              </a:tr>
            </a:tbl>
          </a:graphicData>
        </a:graphic>
      </p:graphicFrame>
      <p:sp>
        <p:nvSpPr>
          <p:cNvPr id="13" name="TextBox 12">
            <a:extLst>
              <a:ext uri="{FF2B5EF4-FFF2-40B4-BE49-F238E27FC236}">
                <a16:creationId xmlns:a16="http://schemas.microsoft.com/office/drawing/2014/main" id="{C7283ED5-918D-0F7C-F211-102B8671111C}"/>
              </a:ext>
            </a:extLst>
          </p:cNvPr>
          <p:cNvSpPr txBox="1"/>
          <p:nvPr/>
        </p:nvSpPr>
        <p:spPr>
          <a:xfrm>
            <a:off x="870858" y="4945671"/>
            <a:ext cx="11672958" cy="1384995"/>
          </a:xfrm>
          <a:prstGeom prst="rect">
            <a:avLst/>
          </a:prstGeom>
          <a:noFill/>
        </p:spPr>
        <p:txBody>
          <a:bodyPr wrap="square">
            <a:spAutoFit/>
          </a:bodyPr>
          <a:lstStyle/>
          <a:p>
            <a:pPr algn="just" fontAlgn="base"/>
            <a:endParaRPr lang="fr-FR" sz="2800" dirty="0"/>
          </a:p>
          <a:p>
            <a:pPr algn="just" rtl="0" fontAlgn="base">
              <a:spcBef>
                <a:spcPts val="0"/>
              </a:spcBef>
              <a:spcAft>
                <a:spcPts val="0"/>
              </a:spcAft>
            </a:pPr>
            <a:endParaRPr lang="fr-FR" sz="2800" b="0" i="0" u="none" strike="noStrike" dirty="0">
              <a:effectLst/>
            </a:endParaRPr>
          </a:p>
          <a:p>
            <a:pPr algn="just" rtl="0" fontAlgn="base">
              <a:spcBef>
                <a:spcPts val="0"/>
              </a:spcBef>
              <a:spcAft>
                <a:spcPts val="0"/>
              </a:spcAft>
            </a:pPr>
            <a:r>
              <a:rPr lang="fr-FR" sz="2800" b="0" i="0" u="none" strike="noStrike" dirty="0">
                <a:effectLst/>
              </a:rPr>
              <a:t>Architecture : conv32-5, MP2, conv32-5, MP2, FC64, FC10 </a:t>
            </a:r>
          </a:p>
        </p:txBody>
      </p:sp>
      <p:sp>
        <p:nvSpPr>
          <p:cNvPr id="6" name="Espace réservé du numéro de diapositive 5"/>
          <p:cNvSpPr>
            <a:spLocks noGrp="1"/>
          </p:cNvSpPr>
          <p:nvPr>
            <p:ph type="sldNum" sz="quarter" idx="4"/>
          </p:nvPr>
        </p:nvSpPr>
        <p:spPr/>
        <p:txBody>
          <a:bodyPr/>
          <a:lstStyle/>
          <a:p>
            <a:fld id="{5C099187-7A9C-4FE6-9452-51D4CB057F0C}" type="slidenum">
              <a:rPr lang="fr-FR" smtClean="0"/>
              <a:pPr/>
              <a:t>5</a:t>
            </a:fld>
            <a:endParaRPr lang="fr-FR"/>
          </a:p>
        </p:txBody>
      </p:sp>
      <p:sp>
        <p:nvSpPr>
          <p:cNvPr id="7" name="ZoneTexte 6"/>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Tree>
    <p:extLst>
      <p:ext uri="{BB962C8B-B14F-4D97-AF65-F5344CB8AC3E}">
        <p14:creationId xmlns:p14="http://schemas.microsoft.com/office/powerpoint/2010/main" val="234821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6</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 :Réalisation de la carte électronique d’un SONAR utilisable avec </a:t>
            </a:r>
            <a:r>
              <a:rPr lang="fr-FR" dirty="0" err="1"/>
              <a:t>Arduino</a:t>
            </a:r>
            <a:r>
              <a:rPr lang="fr-FR" dirty="0"/>
              <a:t> </a:t>
            </a:r>
          </a:p>
        </p:txBody>
      </p: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5" name="TextBox 24">
            <a:extLst>
              <a:ext uri="{FF2B5EF4-FFF2-40B4-BE49-F238E27FC236}">
                <a16:creationId xmlns:a16="http://schemas.microsoft.com/office/drawing/2014/main" id="{DDEACD8D-120E-28E5-E859-A5E6AEF0D88F}"/>
              </a:ext>
            </a:extLst>
          </p:cNvPr>
          <p:cNvSpPr txBox="1"/>
          <p:nvPr/>
        </p:nvSpPr>
        <p:spPr>
          <a:xfrm>
            <a:off x="3407492" y="1602774"/>
            <a:ext cx="5401690" cy="954107"/>
          </a:xfrm>
          <a:prstGeom prst="rect">
            <a:avLst/>
          </a:prstGeom>
          <a:noFill/>
        </p:spPr>
        <p:txBody>
          <a:bodyPr wrap="square" rtlCol="0">
            <a:spAutoFit/>
          </a:bodyPr>
          <a:lstStyle/>
          <a:p>
            <a:pPr algn="ctr"/>
            <a:r>
              <a:rPr lang="fr-FR" sz="2800" dirty="0">
                <a:solidFill>
                  <a:schemeClr val="accent1"/>
                </a:solidFill>
                <a:latin typeface="+mj-lt"/>
              </a:rPr>
              <a:t>Inspiration : le module HC SR04 pour carte </a:t>
            </a:r>
            <a:r>
              <a:rPr lang="fr-FR" sz="2800" dirty="0" err="1">
                <a:solidFill>
                  <a:schemeClr val="accent1"/>
                </a:solidFill>
                <a:latin typeface="+mj-lt"/>
              </a:rPr>
              <a:t>Arduino</a:t>
            </a:r>
            <a:endParaRPr lang="fr-FR" sz="2800" dirty="0">
              <a:solidFill>
                <a:schemeClr val="accent1"/>
              </a:solidFill>
              <a:latin typeface="+mj-lt"/>
            </a:endParaRPr>
          </a:p>
        </p:txBody>
      </p:sp>
      <p:sp>
        <p:nvSpPr>
          <p:cNvPr id="19" name="ZoneTexte 1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pic>
        <p:nvPicPr>
          <p:cNvPr id="20" name="Image 19" descr="Capteur de distance ultrason HC-SR04 - Boutique Semageek"/>
          <p:cNvPicPr/>
          <p:nvPr/>
        </p:nvPicPr>
        <p:blipFill>
          <a:blip r:embed="rId3" cstate="print"/>
          <a:srcRect/>
          <a:stretch>
            <a:fillRect/>
          </a:stretch>
        </p:blipFill>
        <p:spPr bwMode="auto">
          <a:xfrm>
            <a:off x="1757548" y="3128555"/>
            <a:ext cx="2333511" cy="2096588"/>
          </a:xfrm>
          <a:prstGeom prst="rect">
            <a:avLst/>
          </a:prstGeom>
          <a:noFill/>
          <a:ln w="9525">
            <a:noFill/>
            <a:miter lim="800000"/>
            <a:headEnd/>
            <a:tailEnd/>
          </a:ln>
        </p:spPr>
      </p:pic>
      <p:pic>
        <p:nvPicPr>
          <p:cNvPr id="22" name="Image 21"/>
          <p:cNvPicPr/>
          <p:nvPr/>
        </p:nvPicPr>
        <p:blipFill>
          <a:blip r:embed="rId4" cstate="print"/>
          <a:srcRect/>
          <a:stretch>
            <a:fillRect/>
          </a:stretch>
        </p:blipFill>
        <p:spPr bwMode="auto">
          <a:xfrm>
            <a:off x="5238326" y="2768678"/>
            <a:ext cx="5651345" cy="2848349"/>
          </a:xfrm>
          <a:prstGeom prst="rect">
            <a:avLst/>
          </a:prstGeom>
          <a:noFill/>
          <a:ln w="9525">
            <a:noFill/>
            <a:miter lim="800000"/>
            <a:headEnd/>
            <a:tailEnd/>
          </a:ln>
        </p:spPr>
      </p:pic>
    </p:spTree>
    <p:extLst>
      <p:ext uri="{BB962C8B-B14F-4D97-AF65-F5344CB8AC3E}">
        <p14:creationId xmlns:p14="http://schemas.microsoft.com/office/powerpoint/2010/main" val="169405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7</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 :Réalisation de la carte électronique d’un SONAR utilisable avec </a:t>
            </a:r>
            <a:r>
              <a:rPr lang="fr-FR" dirty="0" err="1"/>
              <a:t>Arduino</a:t>
            </a:r>
            <a:r>
              <a:rPr lang="fr-FR" dirty="0"/>
              <a:t> </a:t>
            </a:r>
          </a:p>
        </p:txBody>
      </p: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9" name="ZoneTexte 1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
        <p:nvSpPr>
          <p:cNvPr id="9" name="ZoneTexte 8"/>
          <p:cNvSpPr txBox="1"/>
          <p:nvPr/>
        </p:nvSpPr>
        <p:spPr>
          <a:xfrm>
            <a:off x="629393" y="2280064"/>
            <a:ext cx="4013860" cy="2862322"/>
          </a:xfrm>
          <a:prstGeom prst="rect">
            <a:avLst/>
          </a:prstGeom>
          <a:noFill/>
        </p:spPr>
        <p:txBody>
          <a:bodyPr wrap="square" rtlCol="0">
            <a:spAutoFit/>
          </a:bodyPr>
          <a:lstStyle/>
          <a:p>
            <a:r>
              <a:rPr lang="fr-FR" dirty="0"/>
              <a:t>Principe de fonctionnement :</a:t>
            </a:r>
          </a:p>
          <a:p>
            <a:endParaRPr lang="fr-FR" dirty="0"/>
          </a:p>
          <a:p>
            <a:r>
              <a:rPr lang="fr-FR" dirty="0"/>
              <a:t>Identique au HCSR04 </a:t>
            </a:r>
          </a:p>
          <a:p>
            <a:endParaRPr lang="fr-FR" dirty="0"/>
          </a:p>
          <a:p>
            <a:r>
              <a:rPr lang="fr-FR" dirty="0"/>
              <a:t>Ajout d’une broche CONTROL pour lancer le début du signal de sortie</a:t>
            </a:r>
          </a:p>
          <a:p>
            <a:endParaRPr lang="fr-FR" dirty="0"/>
          </a:p>
          <a:p>
            <a:r>
              <a:rPr lang="fr-FR" dirty="0"/>
              <a:t>Bascule RS</a:t>
            </a:r>
          </a:p>
          <a:p>
            <a:endParaRPr lang="fr-FR" dirty="0"/>
          </a:p>
        </p:txBody>
      </p:sp>
      <p:pic>
        <p:nvPicPr>
          <p:cNvPr id="10" name="Image 9"/>
          <p:cNvPicPr>
            <a:picLocks noChangeAspect="1"/>
          </p:cNvPicPr>
          <p:nvPr/>
        </p:nvPicPr>
        <p:blipFill>
          <a:blip r:embed="rId3" cstate="print"/>
          <a:stretch>
            <a:fillRect/>
          </a:stretch>
        </p:blipFill>
        <p:spPr bwMode="auto">
          <a:xfrm>
            <a:off x="5016038" y="1850199"/>
            <a:ext cx="6544804" cy="2484000"/>
          </a:xfrm>
          <a:prstGeom prst="rect">
            <a:avLst/>
          </a:prstGeom>
          <a:noFill/>
          <a:ln w="9525">
            <a:noFill/>
            <a:miter lim="800000"/>
            <a:headEnd/>
            <a:tailEnd/>
          </a:ln>
        </p:spPr>
      </p:pic>
      <p:pic>
        <p:nvPicPr>
          <p:cNvPr id="11" name="Image 10"/>
          <p:cNvPicPr/>
          <p:nvPr/>
        </p:nvPicPr>
        <p:blipFill>
          <a:blip r:embed="rId4" cstate="print"/>
          <a:srcRect/>
          <a:stretch>
            <a:fillRect/>
          </a:stretch>
        </p:blipFill>
        <p:spPr bwMode="auto">
          <a:xfrm>
            <a:off x="7299842" y="4521191"/>
            <a:ext cx="1915409" cy="1511474"/>
          </a:xfrm>
          <a:prstGeom prst="rect">
            <a:avLst/>
          </a:prstGeom>
          <a:noFill/>
          <a:ln w="9525">
            <a:noFill/>
            <a:miter lim="800000"/>
            <a:headEnd/>
            <a:tailEnd/>
          </a:ln>
        </p:spPr>
      </p:pic>
    </p:spTree>
    <p:extLst>
      <p:ext uri="{BB962C8B-B14F-4D97-AF65-F5344CB8AC3E}">
        <p14:creationId xmlns:p14="http://schemas.microsoft.com/office/powerpoint/2010/main" val="169405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5C099187-7A9C-4FE6-9452-51D4CB057F0C}" type="slidenum">
              <a:rPr lang="fr-FR" smtClean="0"/>
              <a:pPr/>
              <a:t>8</a:t>
            </a:fld>
            <a:endParaRPr lang="fr-FR"/>
          </a:p>
        </p:txBody>
      </p:sp>
      <p:sp>
        <p:nvSpPr>
          <p:cNvPr id="3" name="Titre 2"/>
          <p:cNvSpPr>
            <a:spLocks noGrp="1"/>
          </p:cNvSpPr>
          <p:nvPr>
            <p:ph type="title"/>
          </p:nvPr>
        </p:nvSpPr>
        <p:spPr/>
        <p:txBody>
          <a:bodyPr/>
          <a:lstStyle/>
          <a:p>
            <a:r>
              <a:rPr lang="fr-FR" dirty="0"/>
              <a:t>I :Réalisation de la carte électronique d’un SONAR utilisable avec </a:t>
            </a:r>
            <a:r>
              <a:rPr lang="fr-FR" dirty="0" err="1"/>
              <a:t>Arduino</a:t>
            </a:r>
            <a:r>
              <a:rPr lang="fr-FR" dirty="0"/>
              <a:t> </a:t>
            </a:r>
          </a:p>
        </p:txBody>
      </p:sp>
      <p:sp>
        <p:nvSpPr>
          <p:cNvPr id="4" name="Espace réservé du texte 3"/>
          <p:cNvSpPr>
            <a:spLocks noGrp="1"/>
          </p:cNvSpPr>
          <p:nvPr>
            <p:ph type="body" sz="quarter" idx="10"/>
          </p:nvPr>
        </p:nvSpPr>
        <p:spPr>
          <a:xfrm>
            <a:off x="850074" y="2196946"/>
            <a:ext cx="10515599" cy="4240842"/>
          </a:xfrm>
        </p:spPr>
        <p:txBody>
          <a:bodyPr/>
          <a:lstStyle/>
          <a:p>
            <a:r>
              <a:rPr lang="fr-FR" dirty="0"/>
              <a:t>Alimentation par la carte </a:t>
            </a:r>
            <a:r>
              <a:rPr lang="fr-FR" dirty="0" err="1"/>
              <a:t>Arduino</a:t>
            </a:r>
            <a:r>
              <a:rPr lang="fr-FR" dirty="0"/>
              <a:t> : entre 0 et +5V</a:t>
            </a:r>
          </a:p>
          <a:p>
            <a:endParaRPr lang="fr-FR" dirty="0"/>
          </a:p>
          <a:p>
            <a:r>
              <a:rPr lang="fr-FR" dirty="0"/>
              <a:t>Pas d’utilisation de microcontrôleur</a:t>
            </a:r>
          </a:p>
          <a:p>
            <a:endParaRPr lang="fr-FR" dirty="0"/>
          </a:p>
          <a:p>
            <a:r>
              <a:rPr lang="fr-FR" dirty="0"/>
              <a:t>Séparation des lignes d’émission et de réception </a:t>
            </a:r>
          </a:p>
          <a:p>
            <a:endParaRPr lang="fr-FR" dirty="0"/>
          </a:p>
          <a:p>
            <a:r>
              <a:rPr lang="fr-FR" dirty="0"/>
              <a:t>Laisser une plage de réglage pour tous les étages</a:t>
            </a:r>
          </a:p>
        </p:txBody>
      </p:sp>
      <p:pic>
        <p:nvPicPr>
          <p:cNvPr id="69634" name="Picture 2" descr="Adraxx Arduino UNO R3 board with DIP ATmega328P Price in India - Buy ..."/>
          <p:cNvPicPr>
            <a:picLocks noChangeAspect="1" noChangeArrowheads="1"/>
          </p:cNvPicPr>
          <p:nvPr/>
        </p:nvPicPr>
        <p:blipFill>
          <a:blip r:embed="rId2" cstate="print"/>
          <a:srcRect/>
          <a:stretch>
            <a:fillRect/>
          </a:stretch>
        </p:blipFill>
        <p:spPr bwMode="auto">
          <a:xfrm>
            <a:off x="8085581" y="2332078"/>
            <a:ext cx="3220924" cy="2750561"/>
          </a:xfrm>
          <a:prstGeom prst="rect">
            <a:avLst/>
          </a:prstGeom>
          <a:noFill/>
        </p:spPr>
      </p:pic>
      <p:sp>
        <p:nvSpPr>
          <p:cNvPr id="6" name="TextBox 24">
            <a:extLst>
              <a:ext uri="{FF2B5EF4-FFF2-40B4-BE49-F238E27FC236}">
                <a16:creationId xmlns:a16="http://schemas.microsoft.com/office/drawing/2014/main" id="{DDEACD8D-120E-28E5-E859-A5E6AEF0D88F}"/>
              </a:ext>
            </a:extLst>
          </p:cNvPr>
          <p:cNvSpPr txBox="1"/>
          <p:nvPr/>
        </p:nvSpPr>
        <p:spPr>
          <a:xfrm>
            <a:off x="3407492" y="1602774"/>
            <a:ext cx="5401690" cy="523220"/>
          </a:xfrm>
          <a:prstGeom prst="rect">
            <a:avLst/>
          </a:prstGeom>
          <a:noFill/>
        </p:spPr>
        <p:txBody>
          <a:bodyPr wrap="square" rtlCol="0">
            <a:spAutoFit/>
          </a:bodyPr>
          <a:lstStyle/>
          <a:p>
            <a:pPr algn="ctr"/>
            <a:r>
              <a:rPr lang="fr-FR" sz="2800" dirty="0">
                <a:solidFill>
                  <a:schemeClr val="accent1"/>
                </a:solidFill>
                <a:latin typeface="+mj-lt"/>
              </a:rPr>
              <a:t>Contraintes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51A58F-0D9F-4114-8074-B0BA384053DB}"/>
              </a:ext>
            </a:extLst>
          </p:cNvPr>
          <p:cNvSpPr>
            <a:spLocks noGrp="1"/>
          </p:cNvSpPr>
          <p:nvPr>
            <p:ph type="sldNum" sz="quarter" idx="4"/>
          </p:nvPr>
        </p:nvSpPr>
        <p:spPr/>
        <p:txBody>
          <a:bodyPr/>
          <a:lstStyle/>
          <a:p>
            <a:fld id="{5C099187-7A9C-4FE6-9452-51D4CB057F0C}" type="slidenum">
              <a:rPr lang="fr-FR" smtClean="0"/>
              <a:pPr/>
              <a:t>9</a:t>
            </a:fld>
            <a:endParaRPr lang="fr-FR"/>
          </a:p>
        </p:txBody>
      </p:sp>
      <p:sp>
        <p:nvSpPr>
          <p:cNvPr id="3" name="Titre 2">
            <a:extLst>
              <a:ext uri="{FF2B5EF4-FFF2-40B4-BE49-F238E27FC236}">
                <a16:creationId xmlns:a16="http://schemas.microsoft.com/office/drawing/2014/main" id="{A887318E-4515-4D81-BB2F-F5AFB97AE6C2}"/>
              </a:ext>
            </a:extLst>
          </p:cNvPr>
          <p:cNvSpPr>
            <a:spLocks noGrp="1"/>
          </p:cNvSpPr>
          <p:nvPr>
            <p:ph type="title"/>
          </p:nvPr>
        </p:nvSpPr>
        <p:spPr/>
        <p:txBody>
          <a:bodyPr/>
          <a:lstStyle/>
          <a:p>
            <a:r>
              <a:rPr lang="fr-FR" dirty="0"/>
              <a:t>I :Réalisation de la carte électronique d’un SONAR utilisable avec </a:t>
            </a:r>
            <a:r>
              <a:rPr lang="fr-FR" dirty="0" err="1"/>
              <a:t>Arduino</a:t>
            </a:r>
            <a:r>
              <a:rPr lang="fr-FR" dirty="0"/>
              <a:t> </a:t>
            </a:r>
          </a:p>
        </p:txBody>
      </p:sp>
      <p:sp>
        <p:nvSpPr>
          <p:cNvPr id="15" name="Rectangle 14">
            <a:extLst>
              <a:ext uri="{FF2B5EF4-FFF2-40B4-BE49-F238E27FC236}">
                <a16:creationId xmlns:a16="http://schemas.microsoft.com/office/drawing/2014/main" id="{3093F6AE-0D3C-BE35-1D76-634A75EDC7B8}"/>
              </a:ext>
            </a:extLst>
          </p:cNvPr>
          <p:cNvSpPr/>
          <p:nvPr/>
        </p:nvSpPr>
        <p:spPr>
          <a:xfrm>
            <a:off x="10172600" y="3187699"/>
            <a:ext cx="875899" cy="11612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9" name="ZoneTexte 18"/>
          <p:cNvSpPr txBox="1"/>
          <p:nvPr/>
        </p:nvSpPr>
        <p:spPr>
          <a:xfrm>
            <a:off x="3598224" y="6376910"/>
            <a:ext cx="4821382" cy="261610"/>
          </a:xfrm>
          <a:prstGeom prst="rect">
            <a:avLst/>
          </a:prstGeom>
          <a:noFill/>
        </p:spPr>
        <p:txBody>
          <a:bodyPr wrap="square" rtlCol="0">
            <a:spAutoFit/>
          </a:bodyPr>
          <a:lstStyle/>
          <a:p>
            <a:pPr algn="ctr"/>
            <a:r>
              <a:rPr lang="fr-FR" sz="1100" dirty="0"/>
              <a:t>MODAL PHY473O – </a:t>
            </a:r>
            <a:r>
              <a:rPr lang="fr-FR" sz="1100" dirty="0" err="1"/>
              <a:t>Jia</a:t>
            </a:r>
            <a:r>
              <a:rPr lang="fr-FR" sz="1100" dirty="0"/>
              <a:t>-Jean LAW, Alexandre MULLER</a:t>
            </a:r>
          </a:p>
        </p:txBody>
      </p:sp>
      <p:sp>
        <p:nvSpPr>
          <p:cNvPr id="9" name="TextBox 24">
            <a:extLst>
              <a:ext uri="{FF2B5EF4-FFF2-40B4-BE49-F238E27FC236}">
                <a16:creationId xmlns:a16="http://schemas.microsoft.com/office/drawing/2014/main" id="{DDEACD8D-120E-28E5-E859-A5E6AEF0D88F}"/>
              </a:ext>
            </a:extLst>
          </p:cNvPr>
          <p:cNvSpPr txBox="1"/>
          <p:nvPr/>
        </p:nvSpPr>
        <p:spPr>
          <a:xfrm>
            <a:off x="3407492" y="1602774"/>
            <a:ext cx="5401690" cy="523220"/>
          </a:xfrm>
          <a:prstGeom prst="rect">
            <a:avLst/>
          </a:prstGeom>
          <a:noFill/>
        </p:spPr>
        <p:txBody>
          <a:bodyPr wrap="square" rtlCol="0">
            <a:spAutoFit/>
          </a:bodyPr>
          <a:lstStyle/>
          <a:p>
            <a:pPr algn="ctr"/>
            <a:r>
              <a:rPr lang="fr-FR" sz="2800" dirty="0">
                <a:solidFill>
                  <a:schemeClr val="accent1"/>
                </a:solidFill>
                <a:latin typeface="+mj-lt"/>
              </a:rPr>
              <a:t>Ligne d’émission</a:t>
            </a:r>
          </a:p>
        </p:txBody>
      </p:sp>
      <p:pic>
        <p:nvPicPr>
          <p:cNvPr id="67586" name="Picture 2"/>
          <p:cNvPicPr>
            <a:picLocks noChangeAspect="1" noChangeArrowheads="1"/>
          </p:cNvPicPr>
          <p:nvPr/>
        </p:nvPicPr>
        <p:blipFill>
          <a:blip r:embed="rId3" cstate="print"/>
          <a:srcRect/>
          <a:stretch>
            <a:fillRect/>
          </a:stretch>
        </p:blipFill>
        <p:spPr bwMode="auto">
          <a:xfrm>
            <a:off x="3566395" y="2183450"/>
            <a:ext cx="5819009" cy="2792309"/>
          </a:xfrm>
          <a:prstGeom prst="rect">
            <a:avLst/>
          </a:prstGeom>
          <a:noFill/>
          <a:ln w="9525">
            <a:noFill/>
            <a:miter lim="800000"/>
            <a:headEnd/>
            <a:tailEnd/>
          </a:ln>
        </p:spPr>
      </p:pic>
    </p:spTree>
    <p:extLst>
      <p:ext uri="{BB962C8B-B14F-4D97-AF65-F5344CB8AC3E}">
        <p14:creationId xmlns:p14="http://schemas.microsoft.com/office/powerpoint/2010/main" val="1694057397"/>
      </p:ext>
    </p:extLst>
  </p:cSld>
  <p:clrMapOvr>
    <a:masterClrMapping/>
  </p:clrMapOvr>
</p:sld>
</file>

<file path=ppt/theme/theme1.xml><?xml version="1.0" encoding="utf-8"?>
<a:theme xmlns:a="http://schemas.openxmlformats.org/drawingml/2006/main" name="Masque Polytechnique">
  <a:themeElements>
    <a:clrScheme name="Personnalisé 4">
      <a:dk1>
        <a:srgbClr val="003E5C"/>
      </a:dk1>
      <a:lt1>
        <a:srgbClr val="FFFFFF"/>
      </a:lt1>
      <a:dk2>
        <a:srgbClr val="424242"/>
      </a:dk2>
      <a:lt2>
        <a:srgbClr val="E7E6E6"/>
      </a:lt2>
      <a:accent1>
        <a:srgbClr val="A68B4E"/>
      </a:accent1>
      <a:accent2>
        <a:srgbClr val="006880"/>
      </a:accent2>
      <a:accent3>
        <a:srgbClr val="6DCCBB"/>
      </a:accent3>
      <a:accent4>
        <a:srgbClr val="D4E8EF"/>
      </a:accent4>
      <a:accent5>
        <a:srgbClr val="98B8B4"/>
      </a:accent5>
      <a:accent6>
        <a:srgbClr val="96DCFF"/>
      </a:accent6>
      <a:hlink>
        <a:srgbClr val="87788B"/>
      </a:hlink>
      <a:folHlink>
        <a:srgbClr val="954F72"/>
      </a:folHlink>
    </a:clrScheme>
    <a:fontScheme name="POLYTECHNIQUE">
      <a:majorFont>
        <a:latin typeface="Georgia"/>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CE410AFC1BCA489D45A8BCB1E03F16" ma:contentTypeVersion="8" ma:contentTypeDescription="Crée un document." ma:contentTypeScope="" ma:versionID="fe2592ea880ebfc58bbc009999a618ab">
  <xsd:schema xmlns:xsd="http://www.w3.org/2001/XMLSchema" xmlns:xs="http://www.w3.org/2001/XMLSchema" xmlns:p="http://schemas.microsoft.com/office/2006/metadata/properties" xmlns:ns2="4027e7f6-b698-45c1-a146-df9b8136a614" targetNamespace="http://schemas.microsoft.com/office/2006/metadata/properties" ma:root="true" ma:fieldsID="684e193e56769501f45eb28762be96a3" ns2:_="">
    <xsd:import namespace="4027e7f6-b698-45c1-a146-df9b8136a61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7e7f6-b698-45c1-a146-df9b8136a6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20588F-D66A-43C0-845A-045F94815E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7e7f6-b698-45c1-a146-df9b8136a6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97C348-4ECD-4EFC-9788-8F00B8AD1B5D}">
  <ds:schemaRefs>
    <ds:schemaRef ds:uri="http://schemas.microsoft.com/office/2006/documentManagement/types"/>
    <ds:schemaRef ds:uri="http://purl.org/dc/dcmitype/"/>
    <ds:schemaRef ds:uri="http://www.w3.org/XML/1998/namespace"/>
    <ds:schemaRef ds:uri="http://schemas.microsoft.com/office/2006/metadata/properties"/>
    <ds:schemaRef ds:uri="http://purl.org/dc/terms/"/>
    <ds:schemaRef ds:uri="http://schemas.openxmlformats.org/package/2006/metadata/core-properties"/>
    <ds:schemaRef ds:uri="http://purl.org/dc/elements/1.1/"/>
    <ds:schemaRef ds:uri="http://schemas.microsoft.com/office/infopath/2007/PartnerControls"/>
    <ds:schemaRef ds:uri="4027e7f6-b698-45c1-a146-df9b8136a614"/>
  </ds:schemaRefs>
</ds:datastoreItem>
</file>

<file path=customXml/itemProps3.xml><?xml version="1.0" encoding="utf-8"?>
<ds:datastoreItem xmlns:ds="http://schemas.openxmlformats.org/officeDocument/2006/customXml" ds:itemID="{9E9B16C0-5D4E-49B8-871B-048EC9B9C1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890</TotalTime>
  <Words>2220</Words>
  <Application>Microsoft Office PowerPoint</Application>
  <PresentationFormat>Widescreen</PresentationFormat>
  <Paragraphs>250</Paragraphs>
  <Slides>28</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Century Gothic</vt:lpstr>
      <vt:lpstr>Georgia</vt:lpstr>
      <vt:lpstr>Arial</vt:lpstr>
      <vt:lpstr>Arial</vt:lpstr>
      <vt:lpstr>Calibri</vt:lpstr>
      <vt:lpstr>Masque Polytechnique</vt:lpstr>
      <vt:lpstr>Reconnaissance de la forme unidimensionnelle d’un objet en développant un sonar et un réseau de neurones </vt:lpstr>
      <vt:lpstr>Introduction</vt:lpstr>
      <vt:lpstr>Question théorique : Reconnaissance d’objet avec SONAR et réseau de neurones  I :Réalisation de la carte électronique d’un SONAR utilisable avec Arduino  II : Utilisation d’un SONAR pour distinguer entre un cylindre et un pavé droit  Conclusion  </vt:lpstr>
      <vt:lpstr>Question théorique : Reconnaissance d’objet avec SONAR et réseau de neurones</vt:lpstr>
      <vt:lpstr>Question théorique : Reconnaissance d’objet avec SONAR et réseau de neurones</vt:lpstr>
      <vt:lpstr>I :Réalisation de la carte électronique d’un SONAR utilisable avec Arduino </vt:lpstr>
      <vt:lpstr>I :Réalisation de la carte électronique d’un SONAR utilisable avec Arduino </vt:lpstr>
      <vt:lpstr>I :Réalisation de la carte électronique d’un SONAR utilisable avec Arduino </vt:lpstr>
      <vt:lpstr>I :Réalisation de la carte électronique d’un SONAR utilisable avec Arduino </vt:lpstr>
      <vt:lpstr>I :Réalisation de la carte électronique d’un SONAR utilisable avec Arduino </vt:lpstr>
      <vt:lpstr>I :Réalisation de la carte électronique d’un SONAR utilisable avec Arduino </vt:lpstr>
      <vt:lpstr>I :Réalisation de la carte électronique d’un SONAR utilisable avec Arduino </vt:lpstr>
      <vt:lpstr>I :Réalisation de la carte électronique d’un SONAR utilisable avec Arduino </vt:lpstr>
      <vt:lpstr>II : Utilisation d’un SONAR pour distinguer entre un cylindre et un pavé droit</vt:lpstr>
      <vt:lpstr>1. Récolte des données : Protocole</vt:lpstr>
      <vt:lpstr>1. Récolte des données : Difficultés rencontrées</vt:lpstr>
      <vt:lpstr>II : Utilisation d’un SONAR pour distinguer entre un cylindre et un pavé droit</vt:lpstr>
      <vt:lpstr>2. Traitement des données</vt:lpstr>
      <vt:lpstr>II : Utilisation d’un SONAR pour distinguer entre un cylindre et un pavé droit</vt:lpstr>
      <vt:lpstr>3. Développement du CNN : Jeu d’entraînement</vt:lpstr>
      <vt:lpstr>3. Développement du CNN : Architecture et paramètres</vt:lpstr>
      <vt:lpstr>3. Développement du CNN : Résultats</vt:lpstr>
      <vt:lpstr>3. Développement du CNN : Résultats</vt:lpstr>
      <vt:lpstr>3. Développement du CNN : Résultats</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 | Adrien Pasquet</dc:creator>
  <cp:lastModifiedBy>Jean Law</cp:lastModifiedBy>
  <cp:revision>76</cp:revision>
  <dcterms:created xsi:type="dcterms:W3CDTF">2019-10-24T12:16:20Z</dcterms:created>
  <dcterms:modified xsi:type="dcterms:W3CDTF">2022-05-20T07:26:17Z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0x01010047CE410AFC1BCA489D45A8BCB1E03F16</vt:lpwstr>
  </property>
</Properties>
</file>